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8"/>
  </p:notesMasterIdLst>
  <p:sldIdLst>
    <p:sldId id="282" r:id="rId2"/>
    <p:sldId id="285" r:id="rId3"/>
    <p:sldId id="256" r:id="rId4"/>
    <p:sldId id="265" r:id="rId5"/>
    <p:sldId id="298" r:id="rId6"/>
    <p:sldId id="275" r:id="rId7"/>
    <p:sldId id="303" r:id="rId8"/>
    <p:sldId id="284" r:id="rId9"/>
    <p:sldId id="276" r:id="rId10"/>
    <p:sldId id="306" r:id="rId11"/>
    <p:sldId id="281" r:id="rId12"/>
    <p:sldId id="308" r:id="rId13"/>
    <p:sldId id="307" r:id="rId14"/>
    <p:sldId id="280" r:id="rId15"/>
    <p:sldId id="314" r:id="rId16"/>
    <p:sldId id="311" r:id="rId17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19"/>
    </p:embeddedFont>
    <p:embeddedFont>
      <p:font typeface="Orbitron" panose="020B0604020202020204" charset="0"/>
      <p:regular r:id="rId20"/>
      <p:bold r:id="rId21"/>
    </p:embeddedFont>
    <p:embeddedFont>
      <p:font typeface="Times" panose="02020603050405020304" pitchFamily="18" charset="0"/>
      <p:regular r:id="rId22"/>
      <p:bold r:id="rId23"/>
      <p:italic r:id="rId24"/>
      <p:boldItalic r:id="rId25"/>
    </p:embeddedFont>
    <p:embeddedFont>
      <p:font typeface="Archivo Light" panose="020B0604020202020204" charset="0"/>
      <p:regular r:id="rId26"/>
      <p:bold r:id="rId27"/>
      <p:italic r:id="rId28"/>
      <p:boldItalic r:id="rId29"/>
    </p:embeddedFont>
    <p:embeddedFont>
      <p:font typeface="Cuprum" panose="020B0604020202020204" charset="0"/>
      <p:regular r:id="rId30"/>
      <p:bold r:id="rId31"/>
      <p:italic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90F"/>
    <a:srgbClr val="BEF176"/>
    <a:srgbClr val="2321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95FBB33-30FD-4148-A40E-D8CBD783C3AB}">
  <a:tblStyle styleId="{395FBB33-30FD-4148-A40E-D8CBD783C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7" autoAdjust="0"/>
    <p:restoredTop sz="94660"/>
  </p:normalViewPr>
  <p:slideViewPr>
    <p:cSldViewPr snapToGrid="0">
      <p:cViewPr>
        <p:scale>
          <a:sx n="100" d="100"/>
          <a:sy n="100" d="100"/>
        </p:scale>
        <p:origin x="72" y="-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88C841-EFE7-4B7D-A59C-F92E18502C1C}" type="doc">
      <dgm:prSet loTypeId="urn:microsoft.com/office/officeart/2005/8/layout/vList3" loCatId="list" qsTypeId="urn:microsoft.com/office/officeart/2005/8/quickstyle/simple1" qsCatId="simple" csTypeId="urn:microsoft.com/office/officeart/2005/8/colors/accent0_3" csCatId="mainScheme" phldr="1"/>
      <dgm:spPr/>
    </dgm:pt>
    <dgm:pt modelId="{58F45F8A-1F09-4343-B5B6-9F29E4CE3468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Introduction</a:t>
          </a:r>
          <a:endParaRPr lang="en-US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gm:t>
    </dgm:pt>
    <dgm:pt modelId="{072C0861-06C4-499A-85B4-2B053F516AED}" type="parTrans" cxnId="{5BDA7459-652D-4682-A685-2031D5FD4ACC}">
      <dgm:prSet/>
      <dgm:spPr/>
      <dgm:t>
        <a:bodyPr/>
        <a:lstStyle/>
        <a:p>
          <a:endParaRPr lang="en-US"/>
        </a:p>
      </dgm:t>
    </dgm:pt>
    <dgm:pt modelId="{3196EBD1-DD0C-4573-B881-6BA053ECA46C}" type="sibTrans" cxnId="{5BDA7459-652D-4682-A685-2031D5FD4ACC}">
      <dgm:prSet/>
      <dgm:spPr/>
      <dgm:t>
        <a:bodyPr/>
        <a:lstStyle/>
        <a:p>
          <a:endParaRPr lang="en-US"/>
        </a:p>
      </dgm:t>
    </dgm:pt>
    <dgm:pt modelId="{4AE1516C-7272-4DCC-92BA-535A29DDD926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Problem Statement</a:t>
          </a:r>
          <a:endParaRPr lang="en-US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gm:t>
    </dgm:pt>
    <dgm:pt modelId="{D86A0684-B8DA-492A-B7A7-6511C9F6FF3F}" type="parTrans" cxnId="{F4FF1871-0883-4826-887A-2314DA32F8F1}">
      <dgm:prSet/>
      <dgm:spPr/>
      <dgm:t>
        <a:bodyPr/>
        <a:lstStyle/>
        <a:p>
          <a:endParaRPr lang="en-US"/>
        </a:p>
      </dgm:t>
    </dgm:pt>
    <dgm:pt modelId="{7DB9AF6C-AABA-4262-895D-E108E7DA8DD1}" type="sibTrans" cxnId="{F4FF1871-0883-4826-887A-2314DA32F8F1}">
      <dgm:prSet/>
      <dgm:spPr/>
      <dgm:t>
        <a:bodyPr/>
        <a:lstStyle/>
        <a:p>
          <a:endParaRPr lang="en-US"/>
        </a:p>
      </dgm:t>
    </dgm:pt>
    <dgm:pt modelId="{19210030-F4C5-4FCA-8EF6-2514608CFDB6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Objectives</a:t>
          </a:r>
          <a:endParaRPr lang="en-US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gm:t>
    </dgm:pt>
    <dgm:pt modelId="{E0AB4309-671E-4CEA-965B-EE04AD65DF21}" type="parTrans" cxnId="{F97C8520-0DCD-407F-B7EC-8B26061F6A52}">
      <dgm:prSet/>
      <dgm:spPr/>
      <dgm:t>
        <a:bodyPr/>
        <a:lstStyle/>
        <a:p>
          <a:endParaRPr lang="en-US"/>
        </a:p>
      </dgm:t>
    </dgm:pt>
    <dgm:pt modelId="{0CFE21A1-9010-44E3-BA46-815E61FAEC00}" type="sibTrans" cxnId="{F97C8520-0DCD-407F-B7EC-8B26061F6A52}">
      <dgm:prSet/>
      <dgm:spPr/>
      <dgm:t>
        <a:bodyPr/>
        <a:lstStyle/>
        <a:p>
          <a:endParaRPr lang="en-US"/>
        </a:p>
      </dgm:t>
    </dgm:pt>
    <dgm:pt modelId="{862C42EF-7AF5-4358-8AFA-D6DF13753517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Scope</a:t>
          </a:r>
          <a:endParaRPr lang="en-US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gm:t>
    </dgm:pt>
    <dgm:pt modelId="{55AB004D-C318-4375-BE64-8493DF269EB6}" type="parTrans" cxnId="{179B0D26-62E0-4DB8-B83F-D7463E48B1D6}">
      <dgm:prSet/>
      <dgm:spPr/>
      <dgm:t>
        <a:bodyPr/>
        <a:lstStyle/>
        <a:p>
          <a:endParaRPr lang="en-US"/>
        </a:p>
      </dgm:t>
    </dgm:pt>
    <dgm:pt modelId="{A2A83C05-B807-48B7-A4E2-840EFD66E315}" type="sibTrans" cxnId="{179B0D26-62E0-4DB8-B83F-D7463E48B1D6}">
      <dgm:prSet/>
      <dgm:spPr/>
      <dgm:t>
        <a:bodyPr/>
        <a:lstStyle/>
        <a:p>
          <a:endParaRPr lang="en-US"/>
        </a:p>
      </dgm:t>
    </dgm:pt>
    <dgm:pt modelId="{33F49DCA-6DAD-40E0-869B-56A83B36D124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System Flow</a:t>
          </a:r>
          <a:endParaRPr lang="en-US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gm:t>
    </dgm:pt>
    <dgm:pt modelId="{8859B35F-5B44-4AB5-923D-F8EF409E94AD}" type="parTrans" cxnId="{537C6CE0-0307-4D65-B976-87F86C79476E}">
      <dgm:prSet/>
      <dgm:spPr/>
      <dgm:t>
        <a:bodyPr/>
        <a:lstStyle/>
        <a:p>
          <a:endParaRPr lang="en-US"/>
        </a:p>
      </dgm:t>
    </dgm:pt>
    <dgm:pt modelId="{613C37E9-F3BC-46C8-8A2A-61CA1A66BFC6}" type="sibTrans" cxnId="{537C6CE0-0307-4D65-B976-87F86C79476E}">
      <dgm:prSet/>
      <dgm:spPr/>
      <dgm:t>
        <a:bodyPr/>
        <a:lstStyle/>
        <a:p>
          <a:endParaRPr lang="en-US"/>
        </a:p>
      </dgm:t>
    </dgm:pt>
    <dgm:pt modelId="{8BB761DA-5B59-4BBF-BB19-E98BFEBF3530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Waterfall Model</a:t>
          </a:r>
          <a:endParaRPr lang="en-US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gm:t>
    </dgm:pt>
    <dgm:pt modelId="{1F4C3E1A-7DBB-4F06-9705-956BD06C81AE}" type="parTrans" cxnId="{60CB75C5-A1D5-475C-8EA9-D15D08745B13}">
      <dgm:prSet/>
      <dgm:spPr/>
      <dgm:t>
        <a:bodyPr/>
        <a:lstStyle/>
        <a:p>
          <a:endParaRPr lang="en-US"/>
        </a:p>
      </dgm:t>
    </dgm:pt>
    <dgm:pt modelId="{372C522F-C3D6-4F2B-AB1E-213C9F4896EE}" type="sibTrans" cxnId="{60CB75C5-A1D5-475C-8EA9-D15D08745B13}">
      <dgm:prSet/>
      <dgm:spPr/>
      <dgm:t>
        <a:bodyPr/>
        <a:lstStyle/>
        <a:p>
          <a:endParaRPr lang="en-US"/>
        </a:p>
      </dgm:t>
    </dgm:pt>
    <dgm:pt modelId="{F56DE60B-2555-4B50-9236-A8BD12ED69AC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Use case diagram</a:t>
          </a:r>
          <a:endParaRPr lang="en-US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gm:t>
    </dgm:pt>
    <dgm:pt modelId="{71EBC690-578A-4445-8DD1-E1862AE2F23A}" type="parTrans" cxnId="{B3CD75AD-4018-43FE-9DD9-BDD64561E113}">
      <dgm:prSet/>
      <dgm:spPr/>
      <dgm:t>
        <a:bodyPr/>
        <a:lstStyle/>
        <a:p>
          <a:endParaRPr lang="en-US"/>
        </a:p>
      </dgm:t>
    </dgm:pt>
    <dgm:pt modelId="{3A19C76B-1CC7-44ED-B8A0-7D50E6CCE176}" type="sibTrans" cxnId="{B3CD75AD-4018-43FE-9DD9-BDD64561E113}">
      <dgm:prSet/>
      <dgm:spPr/>
      <dgm:t>
        <a:bodyPr/>
        <a:lstStyle/>
        <a:p>
          <a:endParaRPr lang="en-US"/>
        </a:p>
      </dgm:t>
    </dgm:pt>
    <dgm:pt modelId="{916FA7E5-5D67-4112-AB4E-B9C04DA7E03E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Significance</a:t>
          </a:r>
          <a:endParaRPr lang="en-US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gm:t>
    </dgm:pt>
    <dgm:pt modelId="{4CBF82EF-8360-49AF-A653-D742ED2EE11B}" type="parTrans" cxnId="{10285F95-1C73-42E1-9627-8C0FA6D20FBF}">
      <dgm:prSet/>
      <dgm:spPr/>
      <dgm:t>
        <a:bodyPr/>
        <a:lstStyle/>
        <a:p>
          <a:endParaRPr lang="en-US"/>
        </a:p>
      </dgm:t>
    </dgm:pt>
    <dgm:pt modelId="{70C977B0-F3E5-47E9-BD75-5BBF0DC957F3}" type="sibTrans" cxnId="{10285F95-1C73-42E1-9627-8C0FA6D20FBF}">
      <dgm:prSet/>
      <dgm:spPr/>
      <dgm:t>
        <a:bodyPr/>
        <a:lstStyle/>
        <a:p>
          <a:endParaRPr lang="en-US"/>
        </a:p>
      </dgm:t>
    </dgm:pt>
    <dgm:pt modelId="{60B1414C-A40F-4161-A5B0-E3847FBD03B1}" type="pres">
      <dgm:prSet presAssocID="{8C88C841-EFE7-4B7D-A59C-F92E18502C1C}" presName="linearFlow" presStyleCnt="0">
        <dgm:presLayoutVars>
          <dgm:dir/>
          <dgm:resizeHandles val="exact"/>
        </dgm:presLayoutVars>
      </dgm:prSet>
      <dgm:spPr/>
    </dgm:pt>
    <dgm:pt modelId="{61F60D85-9298-4464-83DA-8606911112F3}" type="pres">
      <dgm:prSet presAssocID="{58F45F8A-1F09-4343-B5B6-9F29E4CE3468}" presName="composite" presStyleCnt="0"/>
      <dgm:spPr/>
    </dgm:pt>
    <dgm:pt modelId="{EE94E955-69DC-4967-AB8B-66C5A37C740A}" type="pres">
      <dgm:prSet presAssocID="{58F45F8A-1F09-4343-B5B6-9F29E4CE3468}" presName="imgShp" presStyleLbl="fgImgPlace1" presStyleIdx="0" presStyleCnt="8"/>
      <dgm:spPr>
        <a:blipFill>
          <a:blip xmlns:r="http://schemas.openxmlformats.org/officeDocument/2006/relationships" r:embed="rId1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</dgm:pt>
    <dgm:pt modelId="{2A43DF1F-246F-47A5-B683-E62082DB0D3E}" type="pres">
      <dgm:prSet presAssocID="{58F45F8A-1F09-4343-B5B6-9F29E4CE3468}" presName="txShp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AE4359-8393-4EE6-B1FD-AEB8A361A0B2}" type="pres">
      <dgm:prSet presAssocID="{3196EBD1-DD0C-4573-B881-6BA053ECA46C}" presName="spacing" presStyleCnt="0"/>
      <dgm:spPr/>
    </dgm:pt>
    <dgm:pt modelId="{FEA0593F-D3CD-41D5-87F4-349E7F2C64CB}" type="pres">
      <dgm:prSet presAssocID="{4AE1516C-7272-4DCC-92BA-535A29DDD926}" presName="composite" presStyleCnt="0"/>
      <dgm:spPr/>
    </dgm:pt>
    <dgm:pt modelId="{CA546A9A-D50A-4A26-A41E-8EB9A9A52B92}" type="pres">
      <dgm:prSet presAssocID="{4AE1516C-7272-4DCC-92BA-535A29DDD926}" presName="imgShp" presStyleLbl="fgImgPlace1" presStyleIdx="1" presStyleCnt="8"/>
      <dgm:spPr>
        <a:blipFill>
          <a:blip xmlns:r="http://schemas.openxmlformats.org/officeDocument/2006/relationships"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CC3C1A1-529F-4112-8C24-BD9C8943B088}" type="pres">
      <dgm:prSet presAssocID="{4AE1516C-7272-4DCC-92BA-535A29DDD926}" presName="txShp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66C6B0-1242-488F-A733-112054767131}" type="pres">
      <dgm:prSet presAssocID="{7DB9AF6C-AABA-4262-895D-E108E7DA8DD1}" presName="spacing" presStyleCnt="0"/>
      <dgm:spPr/>
    </dgm:pt>
    <dgm:pt modelId="{95FADC31-1D3A-485B-89C6-571D8F49AAB6}" type="pres">
      <dgm:prSet presAssocID="{19210030-F4C5-4FCA-8EF6-2514608CFDB6}" presName="composite" presStyleCnt="0"/>
      <dgm:spPr/>
    </dgm:pt>
    <dgm:pt modelId="{EB38E32A-0311-4BD4-A426-58185364CA2E}" type="pres">
      <dgm:prSet presAssocID="{19210030-F4C5-4FCA-8EF6-2514608CFDB6}" presName="imgShp" presStyleLbl="fgImgPlace1" presStyleIdx="2" presStyleCnt="8"/>
      <dgm:spPr>
        <a:blipFill>
          <a:blip xmlns:r="http://schemas.openxmlformats.org/officeDocument/2006/relationships"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</dgm:spPr>
    </dgm:pt>
    <dgm:pt modelId="{6071FA3C-870A-4330-B5C2-FCC75EEB2BBA}" type="pres">
      <dgm:prSet presAssocID="{19210030-F4C5-4FCA-8EF6-2514608CFDB6}" presName="txShp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C01895-6DE6-4905-8D9B-09C1BA81DA83}" type="pres">
      <dgm:prSet presAssocID="{0CFE21A1-9010-44E3-BA46-815E61FAEC00}" presName="spacing" presStyleCnt="0"/>
      <dgm:spPr/>
    </dgm:pt>
    <dgm:pt modelId="{8C1DAE48-A20F-4966-9ED0-94EF2C91A46D}" type="pres">
      <dgm:prSet presAssocID="{862C42EF-7AF5-4358-8AFA-D6DF13753517}" presName="composite" presStyleCnt="0"/>
      <dgm:spPr/>
    </dgm:pt>
    <dgm:pt modelId="{DCE6118E-7DB3-4F3A-A1CC-479052A8EF38}" type="pres">
      <dgm:prSet presAssocID="{862C42EF-7AF5-4358-8AFA-D6DF13753517}" presName="imgShp" presStyleLbl="fgImgPlace1" presStyleIdx="3" presStyleCnt="8"/>
      <dgm:spPr>
        <a:blipFill>
          <a:blip xmlns:r="http://schemas.openxmlformats.org/officeDocument/2006/relationships"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</dgm:pt>
    <dgm:pt modelId="{C31F413C-CF6A-4E4E-96BC-8E867CEACC7C}" type="pres">
      <dgm:prSet presAssocID="{862C42EF-7AF5-4358-8AFA-D6DF13753517}" presName="txShp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094ADD-CC9C-4A16-9367-EB214640C099}" type="pres">
      <dgm:prSet presAssocID="{A2A83C05-B807-48B7-A4E2-840EFD66E315}" presName="spacing" presStyleCnt="0"/>
      <dgm:spPr/>
    </dgm:pt>
    <dgm:pt modelId="{75456E03-A5B2-49C0-9655-F387089E13BE}" type="pres">
      <dgm:prSet presAssocID="{33F49DCA-6DAD-40E0-869B-56A83B36D124}" presName="composite" presStyleCnt="0"/>
      <dgm:spPr/>
    </dgm:pt>
    <dgm:pt modelId="{B4B1C83F-8B6E-4A72-BB80-6EFFE85DA514}" type="pres">
      <dgm:prSet presAssocID="{33F49DCA-6DAD-40E0-869B-56A83B36D124}" presName="imgShp" presStyleLbl="fgImgPlace1" presStyleIdx="4" presStyleCnt="8"/>
      <dgm:spPr>
        <a:blipFill>
          <a:blip xmlns:r="http://schemas.openxmlformats.org/officeDocument/2006/relationships"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F051762-C98F-4CBE-81A9-C9194E28AC64}" type="pres">
      <dgm:prSet presAssocID="{33F49DCA-6DAD-40E0-869B-56A83B36D124}" presName="txShp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0BDAB6-5605-4D2D-BB0F-1A77D8A9A8D5}" type="pres">
      <dgm:prSet presAssocID="{613C37E9-F3BC-46C8-8A2A-61CA1A66BFC6}" presName="spacing" presStyleCnt="0"/>
      <dgm:spPr/>
    </dgm:pt>
    <dgm:pt modelId="{324F361D-24D9-40C2-8F63-5C7D4B814D28}" type="pres">
      <dgm:prSet presAssocID="{8BB761DA-5B59-4BBF-BB19-E98BFEBF3530}" presName="composite" presStyleCnt="0"/>
      <dgm:spPr/>
    </dgm:pt>
    <dgm:pt modelId="{8BE4DD65-DB2D-4822-BF27-F35B69F22DCC}" type="pres">
      <dgm:prSet presAssocID="{8BB761DA-5B59-4BBF-BB19-E98BFEBF3530}" presName="imgShp" presStyleLbl="fgImgPlace1" presStyleIdx="5" presStyleCnt="8"/>
      <dgm:spPr>
        <a:blipFill>
          <a:blip xmlns:r="http://schemas.openxmlformats.org/officeDocument/2006/relationships"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</dgm:spPr>
    </dgm:pt>
    <dgm:pt modelId="{6B1EB7E3-7769-4540-B62D-D69A6FCC9004}" type="pres">
      <dgm:prSet presAssocID="{8BB761DA-5B59-4BBF-BB19-E98BFEBF3530}" presName="txShp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33EF71-A829-4113-A142-8C4DF51A5F4D}" type="pres">
      <dgm:prSet presAssocID="{372C522F-C3D6-4F2B-AB1E-213C9F4896EE}" presName="spacing" presStyleCnt="0"/>
      <dgm:spPr/>
    </dgm:pt>
    <dgm:pt modelId="{50562E28-A906-402F-9DA9-706095933245}" type="pres">
      <dgm:prSet presAssocID="{F56DE60B-2555-4B50-9236-A8BD12ED69AC}" presName="composite" presStyleCnt="0"/>
      <dgm:spPr/>
    </dgm:pt>
    <dgm:pt modelId="{7A79D0D9-76DE-491D-98BA-06368BEB70CA}" type="pres">
      <dgm:prSet presAssocID="{F56DE60B-2555-4B50-9236-A8BD12ED69AC}" presName="imgShp" presStyleLbl="fgImgPlace1" presStyleIdx="6" presStyleCnt="8"/>
      <dgm:spPr>
        <a:blipFill>
          <a:blip xmlns:r="http://schemas.openxmlformats.org/officeDocument/2006/relationships"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</dgm:spPr>
    </dgm:pt>
    <dgm:pt modelId="{F5E18922-ED0C-4CA7-9CE0-DD26E2DA42EF}" type="pres">
      <dgm:prSet presAssocID="{F56DE60B-2555-4B50-9236-A8BD12ED69AC}" presName="txShp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568601-3866-4507-B09B-FD3469449141}" type="pres">
      <dgm:prSet presAssocID="{3A19C76B-1CC7-44ED-B8A0-7D50E6CCE176}" presName="spacing" presStyleCnt="0"/>
      <dgm:spPr/>
    </dgm:pt>
    <dgm:pt modelId="{6A2C8364-7958-47B4-A6AB-0F4E2777BC58}" type="pres">
      <dgm:prSet presAssocID="{916FA7E5-5D67-4112-AB4E-B9C04DA7E03E}" presName="composite" presStyleCnt="0"/>
      <dgm:spPr/>
    </dgm:pt>
    <dgm:pt modelId="{2D66AF68-4A12-4E56-A257-C408DCCDC75E}" type="pres">
      <dgm:prSet presAssocID="{916FA7E5-5D67-4112-AB4E-B9C04DA7E03E}" presName="imgShp" presStyleLbl="fgImgPlace1" presStyleIdx="7" presStyleCnt="8"/>
      <dgm:spPr>
        <a:blipFill>
          <a:blip xmlns:r="http://schemas.openxmlformats.org/officeDocument/2006/relationships"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</dgm:spPr>
    </dgm:pt>
    <dgm:pt modelId="{519C4F5A-548B-4C4F-A68F-DE91516BBC83}" type="pres">
      <dgm:prSet presAssocID="{916FA7E5-5D67-4112-AB4E-B9C04DA7E03E}" presName="txShp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E1E2B96-1A9B-4627-9CF4-D44DA2719DF3}" type="presOf" srcId="{F56DE60B-2555-4B50-9236-A8BD12ED69AC}" destId="{F5E18922-ED0C-4CA7-9CE0-DD26E2DA42EF}" srcOrd="0" destOrd="0" presId="urn:microsoft.com/office/officeart/2005/8/layout/vList3"/>
    <dgm:cxn modelId="{5BDA7459-652D-4682-A685-2031D5FD4ACC}" srcId="{8C88C841-EFE7-4B7D-A59C-F92E18502C1C}" destId="{58F45F8A-1F09-4343-B5B6-9F29E4CE3468}" srcOrd="0" destOrd="0" parTransId="{072C0861-06C4-499A-85B4-2B053F516AED}" sibTransId="{3196EBD1-DD0C-4573-B881-6BA053ECA46C}"/>
    <dgm:cxn modelId="{6890F02F-37B3-4401-84E5-6501515A0E5B}" type="presOf" srcId="{8C88C841-EFE7-4B7D-A59C-F92E18502C1C}" destId="{60B1414C-A40F-4161-A5B0-E3847FBD03B1}" srcOrd="0" destOrd="0" presId="urn:microsoft.com/office/officeart/2005/8/layout/vList3"/>
    <dgm:cxn modelId="{8F823345-E7DE-4961-9ED1-BB090A4E9D04}" type="presOf" srcId="{916FA7E5-5D67-4112-AB4E-B9C04DA7E03E}" destId="{519C4F5A-548B-4C4F-A68F-DE91516BBC83}" srcOrd="0" destOrd="0" presId="urn:microsoft.com/office/officeart/2005/8/layout/vList3"/>
    <dgm:cxn modelId="{5A983E31-02CE-4B07-AD1E-0FCA99C7316B}" type="presOf" srcId="{8BB761DA-5B59-4BBF-BB19-E98BFEBF3530}" destId="{6B1EB7E3-7769-4540-B62D-D69A6FCC9004}" srcOrd="0" destOrd="0" presId="urn:microsoft.com/office/officeart/2005/8/layout/vList3"/>
    <dgm:cxn modelId="{B3CD75AD-4018-43FE-9DD9-BDD64561E113}" srcId="{8C88C841-EFE7-4B7D-A59C-F92E18502C1C}" destId="{F56DE60B-2555-4B50-9236-A8BD12ED69AC}" srcOrd="6" destOrd="0" parTransId="{71EBC690-578A-4445-8DD1-E1862AE2F23A}" sibTransId="{3A19C76B-1CC7-44ED-B8A0-7D50E6CCE176}"/>
    <dgm:cxn modelId="{F4FF1871-0883-4826-887A-2314DA32F8F1}" srcId="{8C88C841-EFE7-4B7D-A59C-F92E18502C1C}" destId="{4AE1516C-7272-4DCC-92BA-535A29DDD926}" srcOrd="1" destOrd="0" parTransId="{D86A0684-B8DA-492A-B7A7-6511C9F6FF3F}" sibTransId="{7DB9AF6C-AABA-4262-895D-E108E7DA8DD1}"/>
    <dgm:cxn modelId="{7EA15F04-5E89-42F4-B3C9-2DD887701940}" type="presOf" srcId="{4AE1516C-7272-4DCC-92BA-535A29DDD926}" destId="{4CC3C1A1-529F-4112-8C24-BD9C8943B088}" srcOrd="0" destOrd="0" presId="urn:microsoft.com/office/officeart/2005/8/layout/vList3"/>
    <dgm:cxn modelId="{035FABED-6C3C-402B-A39B-413A4AEFFD17}" type="presOf" srcId="{58F45F8A-1F09-4343-B5B6-9F29E4CE3468}" destId="{2A43DF1F-246F-47A5-B683-E62082DB0D3E}" srcOrd="0" destOrd="0" presId="urn:microsoft.com/office/officeart/2005/8/layout/vList3"/>
    <dgm:cxn modelId="{10285F95-1C73-42E1-9627-8C0FA6D20FBF}" srcId="{8C88C841-EFE7-4B7D-A59C-F92E18502C1C}" destId="{916FA7E5-5D67-4112-AB4E-B9C04DA7E03E}" srcOrd="7" destOrd="0" parTransId="{4CBF82EF-8360-49AF-A653-D742ED2EE11B}" sibTransId="{70C977B0-F3E5-47E9-BD75-5BBF0DC957F3}"/>
    <dgm:cxn modelId="{A14DE163-24BF-4B3A-A949-52D3788D2C7C}" type="presOf" srcId="{19210030-F4C5-4FCA-8EF6-2514608CFDB6}" destId="{6071FA3C-870A-4330-B5C2-FCC75EEB2BBA}" srcOrd="0" destOrd="0" presId="urn:microsoft.com/office/officeart/2005/8/layout/vList3"/>
    <dgm:cxn modelId="{537C6CE0-0307-4D65-B976-87F86C79476E}" srcId="{8C88C841-EFE7-4B7D-A59C-F92E18502C1C}" destId="{33F49DCA-6DAD-40E0-869B-56A83B36D124}" srcOrd="4" destOrd="0" parTransId="{8859B35F-5B44-4AB5-923D-F8EF409E94AD}" sibTransId="{613C37E9-F3BC-46C8-8A2A-61CA1A66BFC6}"/>
    <dgm:cxn modelId="{60CB75C5-A1D5-475C-8EA9-D15D08745B13}" srcId="{8C88C841-EFE7-4B7D-A59C-F92E18502C1C}" destId="{8BB761DA-5B59-4BBF-BB19-E98BFEBF3530}" srcOrd="5" destOrd="0" parTransId="{1F4C3E1A-7DBB-4F06-9705-956BD06C81AE}" sibTransId="{372C522F-C3D6-4F2B-AB1E-213C9F4896EE}"/>
    <dgm:cxn modelId="{F97C8520-0DCD-407F-B7EC-8B26061F6A52}" srcId="{8C88C841-EFE7-4B7D-A59C-F92E18502C1C}" destId="{19210030-F4C5-4FCA-8EF6-2514608CFDB6}" srcOrd="2" destOrd="0" parTransId="{E0AB4309-671E-4CEA-965B-EE04AD65DF21}" sibTransId="{0CFE21A1-9010-44E3-BA46-815E61FAEC00}"/>
    <dgm:cxn modelId="{F1A19C6E-D441-4C14-BB70-ED12F70CA792}" type="presOf" srcId="{862C42EF-7AF5-4358-8AFA-D6DF13753517}" destId="{C31F413C-CF6A-4E4E-96BC-8E867CEACC7C}" srcOrd="0" destOrd="0" presId="urn:microsoft.com/office/officeart/2005/8/layout/vList3"/>
    <dgm:cxn modelId="{179B0D26-62E0-4DB8-B83F-D7463E48B1D6}" srcId="{8C88C841-EFE7-4B7D-A59C-F92E18502C1C}" destId="{862C42EF-7AF5-4358-8AFA-D6DF13753517}" srcOrd="3" destOrd="0" parTransId="{55AB004D-C318-4375-BE64-8493DF269EB6}" sibTransId="{A2A83C05-B807-48B7-A4E2-840EFD66E315}"/>
    <dgm:cxn modelId="{272F7D9F-F2E2-48BC-9A11-F639CB7EE96D}" type="presOf" srcId="{33F49DCA-6DAD-40E0-869B-56A83B36D124}" destId="{7F051762-C98F-4CBE-81A9-C9194E28AC64}" srcOrd="0" destOrd="0" presId="urn:microsoft.com/office/officeart/2005/8/layout/vList3"/>
    <dgm:cxn modelId="{A2499344-8288-4DF3-8DEF-2568C364EEA8}" type="presParOf" srcId="{60B1414C-A40F-4161-A5B0-E3847FBD03B1}" destId="{61F60D85-9298-4464-83DA-8606911112F3}" srcOrd="0" destOrd="0" presId="urn:microsoft.com/office/officeart/2005/8/layout/vList3"/>
    <dgm:cxn modelId="{E3604C3C-5A0A-40CA-9F5D-BE2D0322632E}" type="presParOf" srcId="{61F60D85-9298-4464-83DA-8606911112F3}" destId="{EE94E955-69DC-4967-AB8B-66C5A37C740A}" srcOrd="0" destOrd="0" presId="urn:microsoft.com/office/officeart/2005/8/layout/vList3"/>
    <dgm:cxn modelId="{E76202B2-318D-41F7-916A-E810E25229F7}" type="presParOf" srcId="{61F60D85-9298-4464-83DA-8606911112F3}" destId="{2A43DF1F-246F-47A5-B683-E62082DB0D3E}" srcOrd="1" destOrd="0" presId="urn:microsoft.com/office/officeart/2005/8/layout/vList3"/>
    <dgm:cxn modelId="{07931139-08BE-42FF-BE69-B4C8F542BBC9}" type="presParOf" srcId="{60B1414C-A40F-4161-A5B0-E3847FBD03B1}" destId="{AAAE4359-8393-4EE6-B1FD-AEB8A361A0B2}" srcOrd="1" destOrd="0" presId="urn:microsoft.com/office/officeart/2005/8/layout/vList3"/>
    <dgm:cxn modelId="{DE9F0862-D137-4033-9561-E7DDA500C95B}" type="presParOf" srcId="{60B1414C-A40F-4161-A5B0-E3847FBD03B1}" destId="{FEA0593F-D3CD-41D5-87F4-349E7F2C64CB}" srcOrd="2" destOrd="0" presId="urn:microsoft.com/office/officeart/2005/8/layout/vList3"/>
    <dgm:cxn modelId="{77153475-CEAD-48D6-870B-EBE891E06E65}" type="presParOf" srcId="{FEA0593F-D3CD-41D5-87F4-349E7F2C64CB}" destId="{CA546A9A-D50A-4A26-A41E-8EB9A9A52B92}" srcOrd="0" destOrd="0" presId="urn:microsoft.com/office/officeart/2005/8/layout/vList3"/>
    <dgm:cxn modelId="{EF78EAC3-6475-4B11-A9E0-F51946C96F09}" type="presParOf" srcId="{FEA0593F-D3CD-41D5-87F4-349E7F2C64CB}" destId="{4CC3C1A1-529F-4112-8C24-BD9C8943B088}" srcOrd="1" destOrd="0" presId="urn:microsoft.com/office/officeart/2005/8/layout/vList3"/>
    <dgm:cxn modelId="{29B86E79-58A1-4430-BC0B-EBF4093D961A}" type="presParOf" srcId="{60B1414C-A40F-4161-A5B0-E3847FBD03B1}" destId="{B166C6B0-1242-488F-A733-112054767131}" srcOrd="3" destOrd="0" presId="urn:microsoft.com/office/officeart/2005/8/layout/vList3"/>
    <dgm:cxn modelId="{FA85C331-AC3A-4762-BED9-EB1FF7D0F7D3}" type="presParOf" srcId="{60B1414C-A40F-4161-A5B0-E3847FBD03B1}" destId="{95FADC31-1D3A-485B-89C6-571D8F49AAB6}" srcOrd="4" destOrd="0" presId="urn:microsoft.com/office/officeart/2005/8/layout/vList3"/>
    <dgm:cxn modelId="{963ED7D4-D652-4B00-AD1B-AE6ED5310F50}" type="presParOf" srcId="{95FADC31-1D3A-485B-89C6-571D8F49AAB6}" destId="{EB38E32A-0311-4BD4-A426-58185364CA2E}" srcOrd="0" destOrd="0" presId="urn:microsoft.com/office/officeart/2005/8/layout/vList3"/>
    <dgm:cxn modelId="{A4731C27-87C8-4BAF-B16D-C726AA01EF95}" type="presParOf" srcId="{95FADC31-1D3A-485B-89C6-571D8F49AAB6}" destId="{6071FA3C-870A-4330-B5C2-FCC75EEB2BBA}" srcOrd="1" destOrd="0" presId="urn:microsoft.com/office/officeart/2005/8/layout/vList3"/>
    <dgm:cxn modelId="{1A40FDD6-8DB3-4F06-B2DB-15F2D3C18F4F}" type="presParOf" srcId="{60B1414C-A40F-4161-A5B0-E3847FBD03B1}" destId="{CCC01895-6DE6-4905-8D9B-09C1BA81DA83}" srcOrd="5" destOrd="0" presId="urn:microsoft.com/office/officeart/2005/8/layout/vList3"/>
    <dgm:cxn modelId="{09A35ADA-C359-4F5F-A519-EB7A8173F3AE}" type="presParOf" srcId="{60B1414C-A40F-4161-A5B0-E3847FBD03B1}" destId="{8C1DAE48-A20F-4966-9ED0-94EF2C91A46D}" srcOrd="6" destOrd="0" presId="urn:microsoft.com/office/officeart/2005/8/layout/vList3"/>
    <dgm:cxn modelId="{C4393A1C-81D5-4847-859E-5AE024E3689E}" type="presParOf" srcId="{8C1DAE48-A20F-4966-9ED0-94EF2C91A46D}" destId="{DCE6118E-7DB3-4F3A-A1CC-479052A8EF38}" srcOrd="0" destOrd="0" presId="urn:microsoft.com/office/officeart/2005/8/layout/vList3"/>
    <dgm:cxn modelId="{20EDA50B-A395-462D-BD48-C42F78BCCD13}" type="presParOf" srcId="{8C1DAE48-A20F-4966-9ED0-94EF2C91A46D}" destId="{C31F413C-CF6A-4E4E-96BC-8E867CEACC7C}" srcOrd="1" destOrd="0" presId="urn:microsoft.com/office/officeart/2005/8/layout/vList3"/>
    <dgm:cxn modelId="{56E194D5-53A3-4431-A379-34B2BECE9443}" type="presParOf" srcId="{60B1414C-A40F-4161-A5B0-E3847FBD03B1}" destId="{86094ADD-CC9C-4A16-9367-EB214640C099}" srcOrd="7" destOrd="0" presId="urn:microsoft.com/office/officeart/2005/8/layout/vList3"/>
    <dgm:cxn modelId="{5F048C4C-696E-4A05-BBFF-9D97AA5E638D}" type="presParOf" srcId="{60B1414C-A40F-4161-A5B0-E3847FBD03B1}" destId="{75456E03-A5B2-49C0-9655-F387089E13BE}" srcOrd="8" destOrd="0" presId="urn:microsoft.com/office/officeart/2005/8/layout/vList3"/>
    <dgm:cxn modelId="{77EE275B-52F2-4501-96A9-5B62C4C11F5A}" type="presParOf" srcId="{75456E03-A5B2-49C0-9655-F387089E13BE}" destId="{B4B1C83F-8B6E-4A72-BB80-6EFFE85DA514}" srcOrd="0" destOrd="0" presId="urn:microsoft.com/office/officeart/2005/8/layout/vList3"/>
    <dgm:cxn modelId="{A2760D69-6F63-4C40-8763-101ED17102A4}" type="presParOf" srcId="{75456E03-A5B2-49C0-9655-F387089E13BE}" destId="{7F051762-C98F-4CBE-81A9-C9194E28AC64}" srcOrd="1" destOrd="0" presId="urn:microsoft.com/office/officeart/2005/8/layout/vList3"/>
    <dgm:cxn modelId="{BD8C9D94-4DDB-48EA-8677-601A3E10042B}" type="presParOf" srcId="{60B1414C-A40F-4161-A5B0-E3847FBD03B1}" destId="{CF0BDAB6-5605-4D2D-BB0F-1A77D8A9A8D5}" srcOrd="9" destOrd="0" presId="urn:microsoft.com/office/officeart/2005/8/layout/vList3"/>
    <dgm:cxn modelId="{6114950F-5298-47BE-BCC4-05D67D53335E}" type="presParOf" srcId="{60B1414C-A40F-4161-A5B0-E3847FBD03B1}" destId="{324F361D-24D9-40C2-8F63-5C7D4B814D28}" srcOrd="10" destOrd="0" presId="urn:microsoft.com/office/officeart/2005/8/layout/vList3"/>
    <dgm:cxn modelId="{526C5FA4-8E38-415E-837E-23E17D8AFE78}" type="presParOf" srcId="{324F361D-24D9-40C2-8F63-5C7D4B814D28}" destId="{8BE4DD65-DB2D-4822-BF27-F35B69F22DCC}" srcOrd="0" destOrd="0" presId="urn:microsoft.com/office/officeart/2005/8/layout/vList3"/>
    <dgm:cxn modelId="{A53B95BD-6C00-4208-A835-7B6E3784BFC1}" type="presParOf" srcId="{324F361D-24D9-40C2-8F63-5C7D4B814D28}" destId="{6B1EB7E3-7769-4540-B62D-D69A6FCC9004}" srcOrd="1" destOrd="0" presId="urn:microsoft.com/office/officeart/2005/8/layout/vList3"/>
    <dgm:cxn modelId="{107F7A22-1CB0-4438-A68D-56267323264E}" type="presParOf" srcId="{60B1414C-A40F-4161-A5B0-E3847FBD03B1}" destId="{1A33EF71-A829-4113-A142-8C4DF51A5F4D}" srcOrd="11" destOrd="0" presId="urn:microsoft.com/office/officeart/2005/8/layout/vList3"/>
    <dgm:cxn modelId="{FA756D28-4AAC-4BE8-833C-1563C1A45032}" type="presParOf" srcId="{60B1414C-A40F-4161-A5B0-E3847FBD03B1}" destId="{50562E28-A906-402F-9DA9-706095933245}" srcOrd="12" destOrd="0" presId="urn:microsoft.com/office/officeart/2005/8/layout/vList3"/>
    <dgm:cxn modelId="{9001CA58-7667-42A9-AC50-E1976EDFB1B9}" type="presParOf" srcId="{50562E28-A906-402F-9DA9-706095933245}" destId="{7A79D0D9-76DE-491D-98BA-06368BEB70CA}" srcOrd="0" destOrd="0" presId="urn:microsoft.com/office/officeart/2005/8/layout/vList3"/>
    <dgm:cxn modelId="{BFA17110-37D1-4DCE-94A5-58DEC566EFEB}" type="presParOf" srcId="{50562E28-A906-402F-9DA9-706095933245}" destId="{F5E18922-ED0C-4CA7-9CE0-DD26E2DA42EF}" srcOrd="1" destOrd="0" presId="urn:microsoft.com/office/officeart/2005/8/layout/vList3"/>
    <dgm:cxn modelId="{66281366-EA33-425B-8E73-747594946C02}" type="presParOf" srcId="{60B1414C-A40F-4161-A5B0-E3847FBD03B1}" destId="{75568601-3866-4507-B09B-FD3469449141}" srcOrd="13" destOrd="0" presId="urn:microsoft.com/office/officeart/2005/8/layout/vList3"/>
    <dgm:cxn modelId="{1DF73D92-5300-4793-92E9-AC5C7E51806D}" type="presParOf" srcId="{60B1414C-A40F-4161-A5B0-E3847FBD03B1}" destId="{6A2C8364-7958-47B4-A6AB-0F4E2777BC58}" srcOrd="14" destOrd="0" presId="urn:microsoft.com/office/officeart/2005/8/layout/vList3"/>
    <dgm:cxn modelId="{38B58A6F-46CB-4D31-B117-FFC80658B1B3}" type="presParOf" srcId="{6A2C8364-7958-47B4-A6AB-0F4E2777BC58}" destId="{2D66AF68-4A12-4E56-A257-C408DCCDC75E}" srcOrd="0" destOrd="0" presId="urn:microsoft.com/office/officeart/2005/8/layout/vList3"/>
    <dgm:cxn modelId="{51A97A98-1508-4EAD-89EE-B06CB9B302E0}" type="presParOf" srcId="{6A2C8364-7958-47B4-A6AB-0F4E2777BC58}" destId="{519C4F5A-548B-4C4F-A68F-DE91516BBC83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43DF1F-246F-47A5-B683-E62082DB0D3E}">
      <dsp:nvSpPr>
        <dsp:cNvPr id="0" name=""/>
        <dsp:cNvSpPr/>
      </dsp:nvSpPr>
      <dsp:spPr>
        <a:xfrm rot="10800000">
          <a:off x="1121667" y="2237"/>
          <a:ext cx="4053840" cy="402349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425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Introduction</a:t>
          </a:r>
          <a:endParaRPr lang="en-US" sz="1900" kern="1200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sp:txBody>
      <dsp:txXfrm rot="10800000">
        <a:off x="1222254" y="2237"/>
        <a:ext cx="3953253" cy="402349"/>
      </dsp:txXfrm>
    </dsp:sp>
    <dsp:sp modelId="{EE94E955-69DC-4967-AB8B-66C5A37C740A}">
      <dsp:nvSpPr>
        <dsp:cNvPr id="0" name=""/>
        <dsp:cNvSpPr/>
      </dsp:nvSpPr>
      <dsp:spPr>
        <a:xfrm>
          <a:off x="920492" y="2237"/>
          <a:ext cx="402349" cy="402349"/>
        </a:xfrm>
        <a:prstGeom prst="ellipse">
          <a:avLst/>
        </a:prstGeom>
        <a:blipFill>
          <a:blip xmlns:r="http://schemas.openxmlformats.org/officeDocument/2006/relationships" r:embed="rId1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C3C1A1-529F-4112-8C24-BD9C8943B088}">
      <dsp:nvSpPr>
        <dsp:cNvPr id="0" name=""/>
        <dsp:cNvSpPr/>
      </dsp:nvSpPr>
      <dsp:spPr>
        <a:xfrm rot="10800000">
          <a:off x="1121667" y="524691"/>
          <a:ext cx="4053840" cy="402349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425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Problem Statement</a:t>
          </a:r>
          <a:endParaRPr lang="en-US" sz="1900" kern="1200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sp:txBody>
      <dsp:txXfrm rot="10800000">
        <a:off x="1222254" y="524691"/>
        <a:ext cx="3953253" cy="402349"/>
      </dsp:txXfrm>
    </dsp:sp>
    <dsp:sp modelId="{CA546A9A-D50A-4A26-A41E-8EB9A9A52B92}">
      <dsp:nvSpPr>
        <dsp:cNvPr id="0" name=""/>
        <dsp:cNvSpPr/>
      </dsp:nvSpPr>
      <dsp:spPr>
        <a:xfrm>
          <a:off x="920492" y="524691"/>
          <a:ext cx="402349" cy="402349"/>
        </a:xfrm>
        <a:prstGeom prst="ellipse">
          <a:avLst/>
        </a:prstGeom>
        <a:blipFill>
          <a:blip xmlns:r="http://schemas.openxmlformats.org/officeDocument/2006/relationships"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71FA3C-870A-4330-B5C2-FCC75EEB2BBA}">
      <dsp:nvSpPr>
        <dsp:cNvPr id="0" name=""/>
        <dsp:cNvSpPr/>
      </dsp:nvSpPr>
      <dsp:spPr>
        <a:xfrm rot="10800000">
          <a:off x="1121667" y="1047144"/>
          <a:ext cx="4053840" cy="402349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425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Objectives</a:t>
          </a:r>
          <a:endParaRPr lang="en-US" sz="1900" kern="1200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sp:txBody>
      <dsp:txXfrm rot="10800000">
        <a:off x="1222254" y="1047144"/>
        <a:ext cx="3953253" cy="402349"/>
      </dsp:txXfrm>
    </dsp:sp>
    <dsp:sp modelId="{EB38E32A-0311-4BD4-A426-58185364CA2E}">
      <dsp:nvSpPr>
        <dsp:cNvPr id="0" name=""/>
        <dsp:cNvSpPr/>
      </dsp:nvSpPr>
      <dsp:spPr>
        <a:xfrm>
          <a:off x="920492" y="1047144"/>
          <a:ext cx="402349" cy="402349"/>
        </a:xfrm>
        <a:prstGeom prst="ellipse">
          <a:avLst/>
        </a:prstGeom>
        <a:blipFill>
          <a:blip xmlns:r="http://schemas.openxmlformats.org/officeDocument/2006/relationships"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000" b="-900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1F413C-CF6A-4E4E-96BC-8E867CEACC7C}">
      <dsp:nvSpPr>
        <dsp:cNvPr id="0" name=""/>
        <dsp:cNvSpPr/>
      </dsp:nvSpPr>
      <dsp:spPr>
        <a:xfrm rot="10800000">
          <a:off x="1121667" y="1569598"/>
          <a:ext cx="4053840" cy="402349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425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Scope</a:t>
          </a:r>
          <a:endParaRPr lang="en-US" sz="1900" kern="1200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sp:txBody>
      <dsp:txXfrm rot="10800000">
        <a:off x="1222254" y="1569598"/>
        <a:ext cx="3953253" cy="402349"/>
      </dsp:txXfrm>
    </dsp:sp>
    <dsp:sp modelId="{DCE6118E-7DB3-4F3A-A1CC-479052A8EF38}">
      <dsp:nvSpPr>
        <dsp:cNvPr id="0" name=""/>
        <dsp:cNvSpPr/>
      </dsp:nvSpPr>
      <dsp:spPr>
        <a:xfrm>
          <a:off x="920492" y="1569598"/>
          <a:ext cx="402349" cy="402349"/>
        </a:xfrm>
        <a:prstGeom prst="ellipse">
          <a:avLst/>
        </a:prstGeom>
        <a:blipFill>
          <a:blip xmlns:r="http://schemas.openxmlformats.org/officeDocument/2006/relationships"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051762-C98F-4CBE-81A9-C9194E28AC64}">
      <dsp:nvSpPr>
        <dsp:cNvPr id="0" name=""/>
        <dsp:cNvSpPr/>
      </dsp:nvSpPr>
      <dsp:spPr>
        <a:xfrm rot="10800000">
          <a:off x="1121667" y="2092052"/>
          <a:ext cx="4053840" cy="402349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425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System Flow</a:t>
          </a:r>
          <a:endParaRPr lang="en-US" sz="1900" kern="1200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sp:txBody>
      <dsp:txXfrm rot="10800000">
        <a:off x="1222254" y="2092052"/>
        <a:ext cx="3953253" cy="402349"/>
      </dsp:txXfrm>
    </dsp:sp>
    <dsp:sp modelId="{B4B1C83F-8B6E-4A72-BB80-6EFFE85DA514}">
      <dsp:nvSpPr>
        <dsp:cNvPr id="0" name=""/>
        <dsp:cNvSpPr/>
      </dsp:nvSpPr>
      <dsp:spPr>
        <a:xfrm>
          <a:off x="920492" y="2092052"/>
          <a:ext cx="402349" cy="402349"/>
        </a:xfrm>
        <a:prstGeom prst="ellipse">
          <a:avLst/>
        </a:prstGeom>
        <a:blipFill>
          <a:blip xmlns:r="http://schemas.openxmlformats.org/officeDocument/2006/relationships"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1EB7E3-7769-4540-B62D-D69A6FCC9004}">
      <dsp:nvSpPr>
        <dsp:cNvPr id="0" name=""/>
        <dsp:cNvSpPr/>
      </dsp:nvSpPr>
      <dsp:spPr>
        <a:xfrm rot="10800000">
          <a:off x="1121667" y="2614505"/>
          <a:ext cx="4053840" cy="402349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425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Waterfall Model</a:t>
          </a:r>
          <a:endParaRPr lang="en-US" sz="1900" kern="1200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sp:txBody>
      <dsp:txXfrm rot="10800000">
        <a:off x="1222254" y="2614505"/>
        <a:ext cx="3953253" cy="402349"/>
      </dsp:txXfrm>
    </dsp:sp>
    <dsp:sp modelId="{8BE4DD65-DB2D-4822-BF27-F35B69F22DCC}">
      <dsp:nvSpPr>
        <dsp:cNvPr id="0" name=""/>
        <dsp:cNvSpPr/>
      </dsp:nvSpPr>
      <dsp:spPr>
        <a:xfrm>
          <a:off x="920492" y="2614505"/>
          <a:ext cx="402349" cy="402349"/>
        </a:xfrm>
        <a:prstGeom prst="ellipse">
          <a:avLst/>
        </a:prstGeom>
        <a:blipFill>
          <a:blip xmlns:r="http://schemas.openxmlformats.org/officeDocument/2006/relationships"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1000" b="-2100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E18922-ED0C-4CA7-9CE0-DD26E2DA42EF}">
      <dsp:nvSpPr>
        <dsp:cNvPr id="0" name=""/>
        <dsp:cNvSpPr/>
      </dsp:nvSpPr>
      <dsp:spPr>
        <a:xfrm rot="10800000">
          <a:off x="1121667" y="3136959"/>
          <a:ext cx="4053840" cy="402349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425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Use case diagram</a:t>
          </a:r>
          <a:endParaRPr lang="en-US" sz="1900" kern="1200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sp:txBody>
      <dsp:txXfrm rot="10800000">
        <a:off x="1222254" y="3136959"/>
        <a:ext cx="3953253" cy="402349"/>
      </dsp:txXfrm>
    </dsp:sp>
    <dsp:sp modelId="{7A79D0D9-76DE-491D-98BA-06368BEB70CA}">
      <dsp:nvSpPr>
        <dsp:cNvPr id="0" name=""/>
        <dsp:cNvSpPr/>
      </dsp:nvSpPr>
      <dsp:spPr>
        <a:xfrm>
          <a:off x="920492" y="3136959"/>
          <a:ext cx="402349" cy="402349"/>
        </a:xfrm>
        <a:prstGeom prst="ellipse">
          <a:avLst/>
        </a:prstGeom>
        <a:blipFill>
          <a:blip xmlns:r="http://schemas.openxmlformats.org/officeDocument/2006/relationships"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3000" b="-2300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9C4F5A-548B-4C4F-A68F-DE91516BBC83}">
      <dsp:nvSpPr>
        <dsp:cNvPr id="0" name=""/>
        <dsp:cNvSpPr/>
      </dsp:nvSpPr>
      <dsp:spPr>
        <a:xfrm rot="10800000">
          <a:off x="1121667" y="3659413"/>
          <a:ext cx="4053840" cy="402349"/>
        </a:xfrm>
        <a:prstGeom prst="homePlat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425" tIns="72390" rIns="135128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rPr>
            <a:t>Significance</a:t>
          </a:r>
          <a:endParaRPr lang="en-US" sz="1900" kern="1200" dirty="0">
            <a:solidFill>
              <a:schemeClr val="tx1"/>
            </a:solidFill>
            <a:latin typeface="Times" panose="02020603050405020304" pitchFamily="18" charset="0"/>
            <a:cs typeface="Times" panose="02020603050405020304" pitchFamily="18" charset="0"/>
          </a:endParaRPr>
        </a:p>
      </dsp:txBody>
      <dsp:txXfrm rot="10800000">
        <a:off x="1222254" y="3659413"/>
        <a:ext cx="3953253" cy="402349"/>
      </dsp:txXfrm>
    </dsp:sp>
    <dsp:sp modelId="{2D66AF68-4A12-4E56-A257-C408DCCDC75E}">
      <dsp:nvSpPr>
        <dsp:cNvPr id="0" name=""/>
        <dsp:cNvSpPr/>
      </dsp:nvSpPr>
      <dsp:spPr>
        <a:xfrm>
          <a:off x="920492" y="3659413"/>
          <a:ext cx="402349" cy="402349"/>
        </a:xfrm>
        <a:prstGeom prst="ellipse">
          <a:avLst/>
        </a:prstGeom>
        <a:blipFill>
          <a:blip xmlns:r="http://schemas.openxmlformats.org/officeDocument/2006/relationships" r:embed="rId9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" r="-1000"/>
          </a:stretch>
        </a:blip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11ff4044692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11ff4044692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f7d89ae380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f7d89ae380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939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gf7d89ae380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" name="Google Shape;1824;gf7d89ae380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Google Shape;2331;gf31fdcabdc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2" name="Google Shape;2332;gf31fdcabdc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4838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c897f1b335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" name="Google Shape;1263;gc897f1b335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7102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f7d89ae380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f7d89ae380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f7d89ae380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Google Shape;1637;gf7d89ae380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2081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" name="Google Shape;2634;g136110b5469_0_1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5" name="Google Shape;2635;g136110b5469_0_1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a902fc3460_0_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a902fc3460_0_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089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166625"/>
            <a:ext cx="4640100" cy="223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093" y="3398924"/>
            <a:ext cx="4232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98627" y="452709"/>
            <a:ext cx="232368" cy="973684"/>
            <a:chOff x="6656577" y="3252597"/>
            <a:chExt cx="232368" cy="973684"/>
          </a:xfrm>
        </p:grpSpPr>
        <p:sp>
          <p:nvSpPr>
            <p:cNvPr id="12" name="Google Shape;12;p2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783960" y="4261704"/>
            <a:ext cx="518269" cy="328105"/>
            <a:chOff x="783960" y="4261704"/>
            <a:chExt cx="518269" cy="328105"/>
          </a:xfrm>
        </p:grpSpPr>
        <p:sp>
          <p:nvSpPr>
            <p:cNvPr id="25" name="Google Shape;25;p2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26;p2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>
            <a:off x="107062" y="345649"/>
            <a:ext cx="4182177" cy="4176917"/>
            <a:chOff x="3047674" y="939549"/>
            <a:chExt cx="4182177" cy="4176917"/>
          </a:xfrm>
        </p:grpSpPr>
        <p:sp>
          <p:nvSpPr>
            <p:cNvPr id="32" name="Google Shape;32;p2"/>
            <p:cNvSpPr/>
            <p:nvPr/>
          </p:nvSpPr>
          <p:spPr>
            <a:xfrm>
              <a:off x="6974568" y="9395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875033" y="10372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074406" y="11813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656876" y="50307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533418" y="46849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047674" y="3856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191437" y="39909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65635" y="3676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1714228" y="4261677"/>
            <a:ext cx="1271472" cy="625139"/>
            <a:chOff x="855125" y="612150"/>
            <a:chExt cx="511700" cy="251575"/>
          </a:xfrm>
        </p:grpSpPr>
        <p:sp>
          <p:nvSpPr>
            <p:cNvPr id="41" name="Google Shape;41;p2"/>
            <p:cNvSpPr/>
            <p:nvPr/>
          </p:nvSpPr>
          <p:spPr>
            <a:xfrm>
              <a:off x="1309725" y="612150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2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45" name="Google Shape;45;p2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50" name="Google Shape;50;p2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55300" y="1115325"/>
            <a:ext cx="7433400" cy="1350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2396973"/>
            <a:ext cx="9144000" cy="2463363"/>
            <a:chOff x="0" y="1786473"/>
            <a:chExt cx="9144000" cy="2463363"/>
          </a:xfrm>
        </p:grpSpPr>
        <p:sp>
          <p:nvSpPr>
            <p:cNvPr id="12" name="Google Shape;12;p2"/>
            <p:cNvSpPr/>
            <p:nvPr/>
          </p:nvSpPr>
          <p:spPr>
            <a:xfrm>
              <a:off x="387953" y="3203434"/>
              <a:ext cx="1506902" cy="1046402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55961" y="3203339"/>
              <a:ext cx="1387697" cy="1027233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4296" y="3203434"/>
              <a:ext cx="852487" cy="485578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894904" y="2489983"/>
              <a:ext cx="963930" cy="713456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16783" y="2071853"/>
              <a:ext cx="1372123" cy="1131588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88907" y="3203434"/>
              <a:ext cx="785813" cy="342887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347555" y="3203434"/>
              <a:ext cx="987313" cy="485530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33316" y="3203434"/>
              <a:ext cx="1359026" cy="913651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74719" y="2357234"/>
              <a:ext cx="958596" cy="846206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792342" y="2975558"/>
              <a:ext cx="530066" cy="227878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0" y="2737741"/>
              <a:ext cx="464201" cy="465648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765190" y="3203434"/>
              <a:ext cx="378809" cy="485483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894904" y="2489983"/>
              <a:ext cx="794003" cy="713456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288756" y="3203434"/>
              <a:ext cx="940450" cy="428073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514492" y="2394856"/>
              <a:ext cx="629507" cy="808583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876675" y="2014492"/>
              <a:ext cx="1398460" cy="1189045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0" y="2918101"/>
              <a:ext cx="387952" cy="285382"/>
            </a:xfrm>
            <a:custGeom>
              <a:avLst/>
              <a:gdLst/>
              <a:ahLst/>
              <a:cxnLst/>
              <a:rect l="l" t="t" r="r" b="b"/>
              <a:pathLst>
                <a:path w="517270" h="380509" extrusionOk="0">
                  <a:moveTo>
                    <a:pt x="0" y="0"/>
                  </a:moveTo>
                  <a:lnTo>
                    <a:pt x="0" y="380510"/>
                  </a:lnTo>
                  <a:lnTo>
                    <a:pt x="517271" y="380510"/>
                  </a:lnTo>
                  <a:cubicBezTo>
                    <a:pt x="385445" y="159053"/>
                    <a:pt x="226378" y="1142"/>
                    <a:pt x="0" y="0"/>
                  </a:cubicBezTo>
                  <a:close/>
                </a:path>
              </a:pathLst>
            </a:custGeom>
            <a:solidFill>
              <a:srgbClr val="029E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229207" y="2252166"/>
              <a:ext cx="1366075" cy="951274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343679" y="1786473"/>
              <a:ext cx="1421463" cy="1416970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229350" y="3129663"/>
              <a:ext cx="93202" cy="73771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595330" y="3203434"/>
              <a:ext cx="919163" cy="285382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858547" y="3202435"/>
              <a:ext cx="1012412" cy="474733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0" y="1968308"/>
              <a:ext cx="9144000" cy="2220131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135815" y="2828480"/>
            <a:ext cx="8869535" cy="2073345"/>
            <a:chOff x="135815" y="2828480"/>
            <a:chExt cx="8869535" cy="2073345"/>
          </a:xfrm>
        </p:grpSpPr>
        <p:sp>
          <p:nvSpPr>
            <p:cNvPr id="36" name="Google Shape;36;p2"/>
            <p:cNvSpPr/>
            <p:nvPr/>
          </p:nvSpPr>
          <p:spPr>
            <a:xfrm>
              <a:off x="2005925" y="3956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320790" y="4086477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102225" y="43266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68650" y="44016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719290" y="442067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777500" y="45897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258675" y="4230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669290" y="4656377"/>
              <a:ext cx="58200" cy="58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015700" y="33500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283275" y="4184350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085040" y="46563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570650" y="44979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225425" y="32537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755090" y="4451427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005325" y="347483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505625" y="48055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109815" y="4420677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82275" y="42160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909050" y="46373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33490" y="428065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280975" y="2828480"/>
              <a:ext cx="124800" cy="124800"/>
            </a:xfrm>
            <a:prstGeom prst="donut">
              <a:avLst>
                <a:gd name="adj" fmla="val 13795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446290" y="3072952"/>
              <a:ext cx="58200" cy="5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143240" y="3416627"/>
              <a:ext cx="58200" cy="5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363775" y="3474825"/>
              <a:ext cx="96300" cy="96300"/>
            </a:xfrm>
            <a:prstGeom prst="donut">
              <a:avLst>
                <a:gd name="adj" fmla="val 22068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526265" y="473362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35815" y="3975577"/>
              <a:ext cx="58200" cy="5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09690" y="3508127"/>
              <a:ext cx="58200" cy="5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77620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728363" y="2063200"/>
            <a:ext cx="3520200" cy="15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3"/>
          <p:cNvSpPr txBox="1">
            <a:spLocks noGrp="1"/>
          </p:cNvSpPr>
          <p:nvPr>
            <p:ph type="title" idx="2" hasCustomPrompt="1"/>
          </p:nvPr>
        </p:nvSpPr>
        <p:spPr>
          <a:xfrm>
            <a:off x="1736363" y="1231507"/>
            <a:ext cx="1504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" name="Google Shape;60;p3"/>
          <p:cNvSpPr txBox="1">
            <a:spLocks noGrp="1"/>
          </p:cNvSpPr>
          <p:nvPr>
            <p:ph type="subTitle" idx="1"/>
          </p:nvPr>
        </p:nvSpPr>
        <p:spPr>
          <a:xfrm>
            <a:off x="728363" y="3604718"/>
            <a:ext cx="35202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107062" y="345649"/>
            <a:ext cx="5576778" cy="4450078"/>
            <a:chOff x="107062" y="345649"/>
            <a:chExt cx="5576778" cy="4450078"/>
          </a:xfrm>
        </p:grpSpPr>
        <p:grpSp>
          <p:nvGrpSpPr>
            <p:cNvPr id="62" name="Google Shape;62;p3"/>
            <p:cNvGrpSpPr/>
            <p:nvPr/>
          </p:nvGrpSpPr>
          <p:grpSpPr>
            <a:xfrm>
              <a:off x="5035534" y="4146447"/>
              <a:ext cx="648306" cy="649281"/>
              <a:chOff x="5022684" y="4300597"/>
              <a:chExt cx="648306" cy="649281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198627" y="452709"/>
              <a:ext cx="232368" cy="973684"/>
              <a:chOff x="6656577" y="3252597"/>
              <a:chExt cx="232368" cy="973684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107062" y="345649"/>
              <a:ext cx="4182177" cy="4176917"/>
              <a:chOff x="3047674" y="939549"/>
              <a:chExt cx="4182177" cy="4176917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6974568" y="939549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6875033" y="1037232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7074406" y="1181381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6656876" y="5030718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6533418" y="4684960"/>
                <a:ext cx="175087" cy="191303"/>
              </a:xfrm>
              <a:custGeom>
                <a:avLst/>
                <a:gdLst/>
                <a:ahLst/>
                <a:cxnLst/>
                <a:rect l="l" t="t" r="r" b="b"/>
                <a:pathLst>
                  <a:path w="6338" h="6925" extrusionOk="0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3047674" y="3856443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3191437" y="3990978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3165635" y="3676741"/>
                <a:ext cx="200917" cy="171662"/>
              </a:xfrm>
              <a:custGeom>
                <a:avLst/>
                <a:gdLst/>
                <a:ahLst/>
                <a:cxnLst/>
                <a:rect l="l" t="t" r="r" b="b"/>
                <a:pathLst>
                  <a:path w="7273" h="6214" extrusionOk="0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" name="Google Shape;89;p3"/>
          <p:cNvGrpSpPr/>
          <p:nvPr/>
        </p:nvGrpSpPr>
        <p:grpSpPr>
          <a:xfrm>
            <a:off x="3967105" y="-2089664"/>
            <a:ext cx="8043475" cy="8043475"/>
            <a:chOff x="1241175" y="-1300650"/>
            <a:chExt cx="8043475" cy="8043475"/>
          </a:xfrm>
        </p:grpSpPr>
        <p:sp>
          <p:nvSpPr>
            <p:cNvPr id="90" name="Google Shape;90;p3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442600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Completely Blank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1"/>
          <p:cNvSpPr txBox="1">
            <a:spLocks noGrp="1"/>
          </p:cNvSpPr>
          <p:nvPr>
            <p:ph type="sldNum" idx="12"/>
          </p:nvPr>
        </p:nvSpPr>
        <p:spPr>
          <a:xfrm>
            <a:off x="4297650" y="4413799"/>
            <a:ext cx="548700" cy="72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3564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82" name="Google Shape;182;p6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83" name="Google Shape;183;p6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6"/>
          <p:cNvGrpSpPr/>
          <p:nvPr/>
        </p:nvGrpSpPr>
        <p:grpSpPr>
          <a:xfrm>
            <a:off x="149053" y="4565252"/>
            <a:ext cx="631910" cy="457789"/>
            <a:chOff x="855125" y="679497"/>
            <a:chExt cx="254310" cy="184228"/>
          </a:xfrm>
        </p:grpSpPr>
        <p:sp>
          <p:nvSpPr>
            <p:cNvPr id="191" name="Google Shape;191;p6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6"/>
          <p:cNvGrpSpPr/>
          <p:nvPr/>
        </p:nvGrpSpPr>
        <p:grpSpPr>
          <a:xfrm>
            <a:off x="8566487" y="4536452"/>
            <a:ext cx="482553" cy="515376"/>
            <a:chOff x="5188437" y="4434502"/>
            <a:chExt cx="482553" cy="515376"/>
          </a:xfrm>
        </p:grpSpPr>
        <p:sp>
          <p:nvSpPr>
            <p:cNvPr id="195" name="Google Shape;195;p6"/>
            <p:cNvSpPr/>
            <p:nvPr/>
          </p:nvSpPr>
          <p:spPr>
            <a:xfrm>
              <a:off x="5188437" y="47118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6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199" name="Google Shape;199;p6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204;p6"/>
          <p:cNvGrpSpPr/>
          <p:nvPr/>
        </p:nvGrpSpPr>
        <p:grpSpPr>
          <a:xfrm>
            <a:off x="149052" y="264134"/>
            <a:ext cx="232368" cy="973684"/>
            <a:chOff x="6656577" y="3252597"/>
            <a:chExt cx="232368" cy="973684"/>
          </a:xfrm>
        </p:grpSpPr>
        <p:sp>
          <p:nvSpPr>
            <p:cNvPr id="205" name="Google Shape;205;p6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217;p6"/>
          <p:cNvGrpSpPr/>
          <p:nvPr/>
        </p:nvGrpSpPr>
        <p:grpSpPr>
          <a:xfrm>
            <a:off x="7173812" y="193699"/>
            <a:ext cx="609540" cy="583574"/>
            <a:chOff x="3105300" y="593625"/>
            <a:chExt cx="256800" cy="245850"/>
          </a:xfrm>
        </p:grpSpPr>
        <p:sp>
          <p:nvSpPr>
            <p:cNvPr id="218" name="Google Shape;218;p6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1"/>
          <p:cNvSpPr txBox="1">
            <a:spLocks noGrp="1"/>
          </p:cNvSpPr>
          <p:nvPr>
            <p:ph type="title" hasCustomPrompt="1"/>
          </p:nvPr>
        </p:nvSpPr>
        <p:spPr>
          <a:xfrm>
            <a:off x="706649" y="1096375"/>
            <a:ext cx="5648100" cy="12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600"/>
              <a:buNone/>
              <a:defRPr sz="8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1" name="Google Shape;381;p11"/>
          <p:cNvSpPr txBox="1">
            <a:spLocks noGrp="1"/>
          </p:cNvSpPr>
          <p:nvPr>
            <p:ph type="subTitle" idx="1"/>
          </p:nvPr>
        </p:nvSpPr>
        <p:spPr>
          <a:xfrm>
            <a:off x="706649" y="2350104"/>
            <a:ext cx="5648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82" name="Google Shape;382;p11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383" name="Google Shape;383;p11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1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1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1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11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391" name="Google Shape;391;p11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11"/>
          <p:cNvGrpSpPr/>
          <p:nvPr/>
        </p:nvGrpSpPr>
        <p:grpSpPr>
          <a:xfrm>
            <a:off x="706662" y="4516977"/>
            <a:ext cx="456233" cy="335252"/>
            <a:chOff x="8353512" y="4107552"/>
            <a:chExt cx="456233" cy="335252"/>
          </a:xfrm>
        </p:grpSpPr>
        <p:sp>
          <p:nvSpPr>
            <p:cNvPr id="396" name="Google Shape;396;p11"/>
            <p:cNvSpPr/>
            <p:nvPr/>
          </p:nvSpPr>
          <p:spPr>
            <a:xfrm>
              <a:off x="8353512" y="4162027"/>
              <a:ext cx="159778" cy="158864"/>
            </a:xfrm>
            <a:custGeom>
              <a:avLst/>
              <a:gdLst/>
              <a:ahLst/>
              <a:cxnLst/>
              <a:rect l="l" t="t" r="r" b="b"/>
              <a:pathLst>
                <a:path w="3291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8452315" y="4256216"/>
              <a:ext cx="185655" cy="186587"/>
            </a:xfrm>
            <a:custGeom>
              <a:avLst/>
              <a:gdLst/>
              <a:ahLst/>
              <a:cxnLst/>
              <a:rect l="l" t="t" r="r" b="b"/>
              <a:pathLst>
                <a:path w="3824" h="3843" extrusionOk="0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8616710" y="4107552"/>
              <a:ext cx="193035" cy="193045"/>
            </a:xfrm>
            <a:custGeom>
              <a:avLst/>
              <a:gdLst/>
              <a:ahLst/>
              <a:cxnLst/>
              <a:rect l="l" t="t" r="r" b="b"/>
              <a:pathLst>
                <a:path w="3976" h="3976" extrusionOk="0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1"/>
          <p:cNvGrpSpPr/>
          <p:nvPr/>
        </p:nvGrpSpPr>
        <p:grpSpPr>
          <a:xfrm>
            <a:off x="196508" y="2739893"/>
            <a:ext cx="232368" cy="974453"/>
            <a:chOff x="2546733" y="2525280"/>
            <a:chExt cx="232368" cy="974453"/>
          </a:xfrm>
        </p:grpSpPr>
        <p:sp>
          <p:nvSpPr>
            <p:cNvPr id="400" name="Google Shape;400;p11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11"/>
          <p:cNvGrpSpPr/>
          <p:nvPr/>
        </p:nvGrpSpPr>
        <p:grpSpPr>
          <a:xfrm>
            <a:off x="4713835" y="193704"/>
            <a:ext cx="3968914" cy="1092689"/>
            <a:chOff x="4713835" y="193704"/>
            <a:chExt cx="3968914" cy="1092689"/>
          </a:xfrm>
        </p:grpSpPr>
        <p:sp>
          <p:nvSpPr>
            <p:cNvPr id="413" name="Google Shape;413;p11"/>
            <p:cNvSpPr/>
            <p:nvPr/>
          </p:nvSpPr>
          <p:spPr>
            <a:xfrm flipH="1">
              <a:off x="6808929" y="1130852"/>
              <a:ext cx="48874" cy="48874"/>
            </a:xfrm>
            <a:custGeom>
              <a:avLst/>
              <a:gdLst/>
              <a:ahLst/>
              <a:cxnLst/>
              <a:rect l="l" t="t" r="r" b="b"/>
              <a:pathLst>
                <a:path w="2170" h="2170" extrusionOk="0">
                  <a:moveTo>
                    <a:pt x="1068" y="1"/>
                  </a:moveTo>
                  <a:cubicBezTo>
                    <a:pt x="501" y="1"/>
                    <a:pt x="1" y="468"/>
                    <a:pt x="1" y="1102"/>
                  </a:cubicBezTo>
                  <a:cubicBezTo>
                    <a:pt x="1" y="1669"/>
                    <a:pt x="435" y="2169"/>
                    <a:pt x="1068" y="2169"/>
                  </a:cubicBezTo>
                  <a:cubicBezTo>
                    <a:pt x="1669" y="2169"/>
                    <a:pt x="2169" y="1702"/>
                    <a:pt x="2169" y="1102"/>
                  </a:cubicBezTo>
                  <a:cubicBezTo>
                    <a:pt x="2169" y="501"/>
                    <a:pt x="1669" y="1"/>
                    <a:pt x="1068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 flipH="1">
              <a:off x="6695483" y="1227023"/>
              <a:ext cx="60135" cy="59369"/>
            </a:xfrm>
            <a:custGeom>
              <a:avLst/>
              <a:gdLst/>
              <a:ahLst/>
              <a:cxnLst/>
              <a:rect l="l" t="t" r="r" b="b"/>
              <a:pathLst>
                <a:path w="2670" h="2636" extrusionOk="0">
                  <a:moveTo>
                    <a:pt x="1335" y="1"/>
                  </a:moveTo>
                  <a:cubicBezTo>
                    <a:pt x="601" y="1"/>
                    <a:pt x="1" y="568"/>
                    <a:pt x="1" y="1302"/>
                  </a:cubicBezTo>
                  <a:cubicBezTo>
                    <a:pt x="1" y="2069"/>
                    <a:pt x="601" y="2636"/>
                    <a:pt x="1335" y="2636"/>
                  </a:cubicBezTo>
                  <a:cubicBezTo>
                    <a:pt x="2102" y="2636"/>
                    <a:pt x="2669" y="2069"/>
                    <a:pt x="2669" y="1302"/>
                  </a:cubicBezTo>
                  <a:cubicBezTo>
                    <a:pt x="2669" y="568"/>
                    <a:pt x="2035" y="1"/>
                    <a:pt x="1335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 flipH="1">
              <a:off x="6630889" y="1003150"/>
              <a:ext cx="143513" cy="121734"/>
            </a:xfrm>
            <a:custGeom>
              <a:avLst/>
              <a:gdLst/>
              <a:ahLst/>
              <a:cxnLst/>
              <a:rect l="l" t="t" r="r" b="b"/>
              <a:pathLst>
                <a:path w="6372" h="5405" extrusionOk="0">
                  <a:moveTo>
                    <a:pt x="835" y="0"/>
                  </a:moveTo>
                  <a:cubicBezTo>
                    <a:pt x="301" y="0"/>
                    <a:pt x="1" y="534"/>
                    <a:pt x="267" y="968"/>
                  </a:cubicBezTo>
                  <a:lnTo>
                    <a:pt x="2636" y="5104"/>
                  </a:lnTo>
                  <a:cubicBezTo>
                    <a:pt x="2753" y="5304"/>
                    <a:pt x="2969" y="5404"/>
                    <a:pt x="3186" y="5404"/>
                  </a:cubicBezTo>
                  <a:cubicBezTo>
                    <a:pt x="3403" y="5404"/>
                    <a:pt x="3620" y="5304"/>
                    <a:pt x="3737" y="5104"/>
                  </a:cubicBezTo>
                  <a:lnTo>
                    <a:pt x="6138" y="968"/>
                  </a:lnTo>
                  <a:cubicBezTo>
                    <a:pt x="6372" y="534"/>
                    <a:pt x="6072" y="0"/>
                    <a:pt x="557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6" name="Google Shape;416;p11"/>
            <p:cNvGrpSpPr/>
            <p:nvPr/>
          </p:nvGrpSpPr>
          <p:grpSpPr>
            <a:xfrm>
              <a:off x="8184044" y="317575"/>
              <a:ext cx="498706" cy="477465"/>
              <a:chOff x="3105300" y="593625"/>
              <a:chExt cx="256800" cy="245850"/>
            </a:xfrm>
          </p:grpSpPr>
          <p:sp>
            <p:nvSpPr>
              <p:cNvPr id="417" name="Google Shape;417;p11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1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1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1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11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422" name="Google Shape;422;p11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3" name="Google Shape;423;p11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424" name="Google Shape;424;p11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11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11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11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8" name="Google Shape;428;p11"/>
          <p:cNvGrpSpPr/>
          <p:nvPr/>
        </p:nvGrpSpPr>
        <p:grpSpPr>
          <a:xfrm>
            <a:off x="2574719" y="4105346"/>
            <a:ext cx="2873149" cy="840725"/>
            <a:chOff x="2574719" y="4105346"/>
            <a:chExt cx="2873149" cy="840725"/>
          </a:xfrm>
        </p:grpSpPr>
        <p:sp>
          <p:nvSpPr>
            <p:cNvPr id="429" name="Google Shape;429;p11"/>
            <p:cNvSpPr/>
            <p:nvPr/>
          </p:nvSpPr>
          <p:spPr>
            <a:xfrm flipH="1">
              <a:off x="3202782" y="4245706"/>
              <a:ext cx="120991" cy="105946"/>
            </a:xfrm>
            <a:custGeom>
              <a:avLst/>
              <a:gdLst/>
              <a:ahLst/>
              <a:cxnLst/>
              <a:rect l="l" t="t" r="r" b="b"/>
              <a:pathLst>
                <a:path w="5372" h="4704" extrusionOk="0">
                  <a:moveTo>
                    <a:pt x="2683" y="1"/>
                  </a:moveTo>
                  <a:cubicBezTo>
                    <a:pt x="1942" y="1"/>
                    <a:pt x="1202" y="346"/>
                    <a:pt x="735" y="976"/>
                  </a:cubicBezTo>
                  <a:cubicBezTo>
                    <a:pt x="1" y="2010"/>
                    <a:pt x="234" y="3511"/>
                    <a:pt x="1302" y="4278"/>
                  </a:cubicBezTo>
                  <a:cubicBezTo>
                    <a:pt x="1705" y="4565"/>
                    <a:pt x="2179" y="4704"/>
                    <a:pt x="2651" y="4704"/>
                  </a:cubicBezTo>
                  <a:cubicBezTo>
                    <a:pt x="3389" y="4704"/>
                    <a:pt x="4123" y="4363"/>
                    <a:pt x="4571" y="3711"/>
                  </a:cubicBezTo>
                  <a:cubicBezTo>
                    <a:pt x="5371" y="2677"/>
                    <a:pt x="5138" y="1176"/>
                    <a:pt x="4037" y="442"/>
                  </a:cubicBezTo>
                  <a:cubicBezTo>
                    <a:pt x="3633" y="143"/>
                    <a:pt x="3158" y="1"/>
                    <a:pt x="2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 flipH="1">
              <a:off x="2770057" y="4105346"/>
              <a:ext cx="101441" cy="88784"/>
            </a:xfrm>
            <a:custGeom>
              <a:avLst/>
              <a:gdLst/>
              <a:ahLst/>
              <a:cxnLst/>
              <a:rect l="l" t="t" r="r" b="b"/>
              <a:pathLst>
                <a:path w="4504" h="3942" extrusionOk="0">
                  <a:moveTo>
                    <a:pt x="2246" y="1"/>
                  </a:moveTo>
                  <a:cubicBezTo>
                    <a:pt x="1627" y="1"/>
                    <a:pt x="1020" y="290"/>
                    <a:pt x="634" y="837"/>
                  </a:cubicBezTo>
                  <a:cubicBezTo>
                    <a:pt x="1" y="1704"/>
                    <a:pt x="234" y="2905"/>
                    <a:pt x="1101" y="3572"/>
                  </a:cubicBezTo>
                  <a:cubicBezTo>
                    <a:pt x="1442" y="3821"/>
                    <a:pt x="1833" y="3941"/>
                    <a:pt x="2224" y="3941"/>
                  </a:cubicBezTo>
                  <a:cubicBezTo>
                    <a:pt x="2829" y="3941"/>
                    <a:pt x="3431" y="3652"/>
                    <a:pt x="3837" y="3105"/>
                  </a:cubicBezTo>
                  <a:cubicBezTo>
                    <a:pt x="4504" y="2238"/>
                    <a:pt x="4304" y="1037"/>
                    <a:pt x="3403" y="370"/>
                  </a:cubicBezTo>
                  <a:cubicBezTo>
                    <a:pt x="3050" y="121"/>
                    <a:pt x="2645" y="1"/>
                    <a:pt x="2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 flipH="1">
              <a:off x="2650598" y="4625774"/>
              <a:ext cx="18806" cy="36622"/>
            </a:xfrm>
            <a:custGeom>
              <a:avLst/>
              <a:gdLst/>
              <a:ahLst/>
              <a:cxnLst/>
              <a:rect l="l" t="t" r="r" b="b"/>
              <a:pathLst>
                <a:path w="835" h="1626" extrusionOk="0">
                  <a:moveTo>
                    <a:pt x="238" y="0"/>
                  </a:moveTo>
                  <a:cubicBezTo>
                    <a:pt x="215" y="0"/>
                    <a:pt x="191" y="5"/>
                    <a:pt x="168" y="12"/>
                  </a:cubicBezTo>
                  <a:cubicBezTo>
                    <a:pt x="101" y="12"/>
                    <a:pt x="34" y="46"/>
                    <a:pt x="34" y="146"/>
                  </a:cubicBezTo>
                  <a:cubicBezTo>
                    <a:pt x="34" y="179"/>
                    <a:pt x="1" y="246"/>
                    <a:pt x="34" y="279"/>
                  </a:cubicBezTo>
                  <a:lnTo>
                    <a:pt x="434" y="1480"/>
                  </a:lnTo>
                  <a:cubicBezTo>
                    <a:pt x="460" y="1582"/>
                    <a:pt x="544" y="1626"/>
                    <a:pt x="612" y="1626"/>
                  </a:cubicBezTo>
                  <a:cubicBezTo>
                    <a:pt x="633" y="1626"/>
                    <a:pt x="652" y="1622"/>
                    <a:pt x="668" y="1614"/>
                  </a:cubicBezTo>
                  <a:cubicBezTo>
                    <a:pt x="801" y="1580"/>
                    <a:pt x="835" y="1447"/>
                    <a:pt x="801" y="1347"/>
                  </a:cubicBezTo>
                  <a:lnTo>
                    <a:pt x="434" y="146"/>
                  </a:lnTo>
                  <a:cubicBezTo>
                    <a:pt x="383" y="44"/>
                    <a:pt x="31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 flipH="1">
              <a:off x="2676881" y="4296495"/>
              <a:ext cx="98446" cy="283941"/>
            </a:xfrm>
            <a:custGeom>
              <a:avLst/>
              <a:gdLst/>
              <a:ahLst/>
              <a:cxnLst/>
              <a:rect l="l" t="t" r="r" b="b"/>
              <a:pathLst>
                <a:path w="4371" h="12607" extrusionOk="0">
                  <a:moveTo>
                    <a:pt x="203" y="0"/>
                  </a:moveTo>
                  <a:cubicBezTo>
                    <a:pt x="180" y="0"/>
                    <a:pt x="157" y="7"/>
                    <a:pt x="134" y="22"/>
                  </a:cubicBezTo>
                  <a:cubicBezTo>
                    <a:pt x="34" y="22"/>
                    <a:pt x="0" y="55"/>
                    <a:pt x="0" y="122"/>
                  </a:cubicBezTo>
                  <a:lnTo>
                    <a:pt x="0" y="256"/>
                  </a:lnTo>
                  <a:lnTo>
                    <a:pt x="801" y="2724"/>
                  </a:lnTo>
                  <a:cubicBezTo>
                    <a:pt x="830" y="2782"/>
                    <a:pt x="883" y="2864"/>
                    <a:pt x="983" y="2864"/>
                  </a:cubicBezTo>
                  <a:cubicBezTo>
                    <a:pt x="999" y="2864"/>
                    <a:pt x="1016" y="2862"/>
                    <a:pt x="1034" y="2857"/>
                  </a:cubicBezTo>
                  <a:cubicBezTo>
                    <a:pt x="1135" y="2857"/>
                    <a:pt x="1201" y="2724"/>
                    <a:pt x="1168" y="2591"/>
                  </a:cubicBezTo>
                  <a:lnTo>
                    <a:pt x="367" y="122"/>
                  </a:lnTo>
                  <a:cubicBezTo>
                    <a:pt x="342" y="71"/>
                    <a:pt x="277" y="0"/>
                    <a:pt x="203" y="0"/>
                  </a:cubicBezTo>
                  <a:close/>
                  <a:moveTo>
                    <a:pt x="1782" y="4871"/>
                  </a:moveTo>
                  <a:cubicBezTo>
                    <a:pt x="1758" y="4871"/>
                    <a:pt x="1732" y="4877"/>
                    <a:pt x="1702" y="4892"/>
                  </a:cubicBezTo>
                  <a:cubicBezTo>
                    <a:pt x="1635" y="4892"/>
                    <a:pt x="1568" y="4926"/>
                    <a:pt x="1568" y="5026"/>
                  </a:cubicBezTo>
                  <a:lnTo>
                    <a:pt x="1568" y="5126"/>
                  </a:lnTo>
                  <a:lnTo>
                    <a:pt x="2369" y="7594"/>
                  </a:lnTo>
                  <a:cubicBezTo>
                    <a:pt x="2398" y="7652"/>
                    <a:pt x="2476" y="7734"/>
                    <a:pt x="2583" y="7734"/>
                  </a:cubicBezTo>
                  <a:cubicBezTo>
                    <a:pt x="2600" y="7734"/>
                    <a:pt x="2617" y="7732"/>
                    <a:pt x="2636" y="7728"/>
                  </a:cubicBezTo>
                  <a:cubicBezTo>
                    <a:pt x="2702" y="7661"/>
                    <a:pt x="2802" y="7594"/>
                    <a:pt x="2736" y="7461"/>
                  </a:cubicBezTo>
                  <a:lnTo>
                    <a:pt x="1968" y="5026"/>
                  </a:lnTo>
                  <a:cubicBezTo>
                    <a:pt x="1917" y="4948"/>
                    <a:pt x="1865" y="4871"/>
                    <a:pt x="1782" y="4871"/>
                  </a:cubicBezTo>
                  <a:close/>
                  <a:moveTo>
                    <a:pt x="3356" y="9754"/>
                  </a:moveTo>
                  <a:cubicBezTo>
                    <a:pt x="3338" y="9754"/>
                    <a:pt x="3321" y="9756"/>
                    <a:pt x="3303" y="9762"/>
                  </a:cubicBezTo>
                  <a:cubicBezTo>
                    <a:pt x="3203" y="9762"/>
                    <a:pt x="3169" y="9796"/>
                    <a:pt x="3169" y="9896"/>
                  </a:cubicBezTo>
                  <a:lnTo>
                    <a:pt x="3169" y="10029"/>
                  </a:lnTo>
                  <a:lnTo>
                    <a:pt x="3970" y="12464"/>
                  </a:lnTo>
                  <a:cubicBezTo>
                    <a:pt x="3997" y="12547"/>
                    <a:pt x="4047" y="12606"/>
                    <a:pt x="4139" y="12606"/>
                  </a:cubicBezTo>
                  <a:cubicBezTo>
                    <a:pt x="4158" y="12606"/>
                    <a:pt x="4180" y="12604"/>
                    <a:pt x="4203" y="12598"/>
                  </a:cubicBezTo>
                  <a:cubicBezTo>
                    <a:pt x="4303" y="12598"/>
                    <a:pt x="4370" y="12464"/>
                    <a:pt x="4337" y="12364"/>
                  </a:cubicBezTo>
                  <a:lnTo>
                    <a:pt x="3536" y="9896"/>
                  </a:lnTo>
                  <a:cubicBezTo>
                    <a:pt x="3509" y="9813"/>
                    <a:pt x="3436" y="9754"/>
                    <a:pt x="3356" y="97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 flipH="1">
              <a:off x="2785080" y="4213319"/>
              <a:ext cx="18806" cy="36622"/>
            </a:xfrm>
            <a:custGeom>
              <a:avLst/>
              <a:gdLst/>
              <a:ahLst/>
              <a:cxnLst/>
              <a:rect l="l" t="t" r="r" b="b"/>
              <a:pathLst>
                <a:path w="835" h="1626" extrusionOk="0">
                  <a:moveTo>
                    <a:pt x="242" y="0"/>
                  </a:moveTo>
                  <a:cubicBezTo>
                    <a:pt x="217" y="0"/>
                    <a:pt x="191" y="5"/>
                    <a:pt x="168" y="12"/>
                  </a:cubicBezTo>
                  <a:lnTo>
                    <a:pt x="68" y="146"/>
                  </a:lnTo>
                  <a:cubicBezTo>
                    <a:pt x="68" y="213"/>
                    <a:pt x="1" y="246"/>
                    <a:pt x="68" y="279"/>
                  </a:cubicBezTo>
                  <a:lnTo>
                    <a:pt x="434" y="1480"/>
                  </a:lnTo>
                  <a:cubicBezTo>
                    <a:pt x="460" y="1582"/>
                    <a:pt x="544" y="1626"/>
                    <a:pt x="612" y="1626"/>
                  </a:cubicBezTo>
                  <a:cubicBezTo>
                    <a:pt x="633" y="1626"/>
                    <a:pt x="652" y="1621"/>
                    <a:pt x="668" y="1614"/>
                  </a:cubicBezTo>
                  <a:cubicBezTo>
                    <a:pt x="801" y="1580"/>
                    <a:pt x="835" y="1447"/>
                    <a:pt x="801" y="1347"/>
                  </a:cubicBezTo>
                  <a:lnTo>
                    <a:pt x="434" y="146"/>
                  </a:ln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 flipH="1">
              <a:off x="2574719" y="4681314"/>
              <a:ext cx="107455" cy="95540"/>
            </a:xfrm>
            <a:custGeom>
              <a:avLst/>
              <a:gdLst/>
              <a:ahLst/>
              <a:cxnLst/>
              <a:rect l="l" t="t" r="r" b="b"/>
              <a:pathLst>
                <a:path w="4771" h="4242" extrusionOk="0">
                  <a:moveTo>
                    <a:pt x="2410" y="0"/>
                  </a:moveTo>
                  <a:cubicBezTo>
                    <a:pt x="1752" y="0"/>
                    <a:pt x="1097" y="310"/>
                    <a:pt x="668" y="882"/>
                  </a:cubicBezTo>
                  <a:cubicBezTo>
                    <a:pt x="1" y="1850"/>
                    <a:pt x="201" y="3151"/>
                    <a:pt x="1168" y="3851"/>
                  </a:cubicBezTo>
                  <a:cubicBezTo>
                    <a:pt x="1536" y="4114"/>
                    <a:pt x="1960" y="4242"/>
                    <a:pt x="2382" y="4242"/>
                  </a:cubicBezTo>
                  <a:cubicBezTo>
                    <a:pt x="3033" y="4242"/>
                    <a:pt x="3679" y="3937"/>
                    <a:pt x="4104" y="3351"/>
                  </a:cubicBezTo>
                  <a:cubicBezTo>
                    <a:pt x="4771" y="2383"/>
                    <a:pt x="4537" y="1116"/>
                    <a:pt x="3603" y="382"/>
                  </a:cubicBezTo>
                  <a:cubicBezTo>
                    <a:pt x="3242" y="124"/>
                    <a:pt x="2825" y="0"/>
                    <a:pt x="2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 flipH="1">
              <a:off x="5377981" y="4700959"/>
              <a:ext cx="9775" cy="130000"/>
            </a:xfrm>
            <a:custGeom>
              <a:avLst/>
              <a:gdLst/>
              <a:ahLst/>
              <a:cxnLst/>
              <a:rect l="l" t="t" r="r" b="b"/>
              <a:pathLst>
                <a:path w="434" h="5772" extrusionOk="0">
                  <a:moveTo>
                    <a:pt x="200" y="1"/>
                  </a:moveTo>
                  <a:cubicBezTo>
                    <a:pt x="67" y="1"/>
                    <a:pt x="0" y="101"/>
                    <a:pt x="0" y="201"/>
                  </a:cubicBezTo>
                  <a:lnTo>
                    <a:pt x="0" y="5538"/>
                  </a:lnTo>
                  <a:cubicBezTo>
                    <a:pt x="0" y="5672"/>
                    <a:pt x="67" y="5772"/>
                    <a:pt x="200" y="5772"/>
                  </a:cubicBezTo>
                  <a:cubicBezTo>
                    <a:pt x="334" y="5772"/>
                    <a:pt x="434" y="5672"/>
                    <a:pt x="400" y="5538"/>
                  </a:cubicBezTo>
                  <a:lnTo>
                    <a:pt x="400" y="201"/>
                  </a:lnTo>
                  <a:cubicBezTo>
                    <a:pt x="400" y="101"/>
                    <a:pt x="334" y="1"/>
                    <a:pt x="200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 flipH="1">
              <a:off x="5318612" y="4761072"/>
              <a:ext cx="129257" cy="9797"/>
            </a:xfrm>
            <a:custGeom>
              <a:avLst/>
              <a:gdLst/>
              <a:ahLst/>
              <a:cxnLst/>
              <a:rect l="l" t="t" r="r" b="b"/>
              <a:pathLst>
                <a:path w="5739" h="435" extrusionOk="0">
                  <a:moveTo>
                    <a:pt x="201" y="0"/>
                  </a:moveTo>
                  <a:cubicBezTo>
                    <a:pt x="67" y="0"/>
                    <a:pt x="1" y="100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5538" y="434"/>
                  </a:lnTo>
                  <a:cubicBezTo>
                    <a:pt x="5671" y="434"/>
                    <a:pt x="5738" y="334"/>
                    <a:pt x="5738" y="201"/>
                  </a:cubicBezTo>
                  <a:cubicBezTo>
                    <a:pt x="5738" y="100"/>
                    <a:pt x="5671" y="0"/>
                    <a:pt x="5538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5231472" y="4848999"/>
              <a:ext cx="95315" cy="97072"/>
            </a:xfrm>
            <a:custGeom>
              <a:avLst/>
              <a:gdLst/>
              <a:ahLst/>
              <a:cxnLst/>
              <a:rect l="l" t="t" r="r" b="b"/>
              <a:pathLst>
                <a:path w="4232" h="4310" extrusionOk="0">
                  <a:moveTo>
                    <a:pt x="509" y="0"/>
                  </a:moveTo>
                  <a:cubicBezTo>
                    <a:pt x="251" y="0"/>
                    <a:pt x="1" y="255"/>
                    <a:pt x="28" y="533"/>
                  </a:cubicBezTo>
                  <a:lnTo>
                    <a:pt x="495" y="3902"/>
                  </a:lnTo>
                  <a:cubicBezTo>
                    <a:pt x="518" y="4153"/>
                    <a:pt x="728" y="4310"/>
                    <a:pt x="944" y="4310"/>
                  </a:cubicBezTo>
                  <a:cubicBezTo>
                    <a:pt x="1044" y="4310"/>
                    <a:pt x="1145" y="4276"/>
                    <a:pt x="1229" y="4202"/>
                  </a:cubicBezTo>
                  <a:lnTo>
                    <a:pt x="3965" y="2101"/>
                  </a:lnTo>
                  <a:cubicBezTo>
                    <a:pt x="4231" y="1901"/>
                    <a:pt x="4165" y="1434"/>
                    <a:pt x="3831" y="1300"/>
                  </a:cubicBezTo>
                  <a:lnTo>
                    <a:pt x="662" y="33"/>
                  </a:lnTo>
                  <a:cubicBezTo>
                    <a:pt x="612" y="10"/>
                    <a:pt x="560" y="0"/>
                    <a:pt x="509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5"/>
          <p:cNvSpPr txBox="1">
            <a:spLocks noGrp="1"/>
          </p:cNvSpPr>
          <p:nvPr>
            <p:ph type="title"/>
          </p:nvPr>
        </p:nvSpPr>
        <p:spPr>
          <a:xfrm>
            <a:off x="720475" y="3710100"/>
            <a:ext cx="41661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43" name="Google Shape;543;p15"/>
          <p:cNvSpPr txBox="1">
            <a:spLocks noGrp="1"/>
          </p:cNvSpPr>
          <p:nvPr>
            <p:ph type="subTitle" idx="1"/>
          </p:nvPr>
        </p:nvSpPr>
        <p:spPr>
          <a:xfrm>
            <a:off x="720475" y="954200"/>
            <a:ext cx="4166100" cy="27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544" name="Google Shape;544;p15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545" name="Google Shape;545;p15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5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5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5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15"/>
          <p:cNvGrpSpPr/>
          <p:nvPr/>
        </p:nvGrpSpPr>
        <p:grpSpPr>
          <a:xfrm>
            <a:off x="1740175" y="258921"/>
            <a:ext cx="535664" cy="317725"/>
            <a:chOff x="5182025" y="464396"/>
            <a:chExt cx="535664" cy="317725"/>
          </a:xfrm>
        </p:grpSpPr>
        <p:sp>
          <p:nvSpPr>
            <p:cNvPr id="553" name="Google Shape;553;p15"/>
            <p:cNvSpPr/>
            <p:nvPr/>
          </p:nvSpPr>
          <p:spPr>
            <a:xfrm>
              <a:off x="5534801" y="464396"/>
              <a:ext cx="182888" cy="183820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0" y="1"/>
                  </a:moveTo>
                  <a:lnTo>
                    <a:pt x="0" y="3786"/>
                  </a:lnTo>
                  <a:lnTo>
                    <a:pt x="3767" y="378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5389826" y="574268"/>
              <a:ext cx="207794" cy="207853"/>
            </a:xfrm>
            <a:custGeom>
              <a:avLst/>
              <a:gdLst/>
              <a:ahLst/>
              <a:cxnLst/>
              <a:rect l="l" t="t" r="r" b="b"/>
              <a:pathLst>
                <a:path w="4280" h="4281" extrusionOk="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5182025" y="510568"/>
              <a:ext cx="110840" cy="110894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15"/>
          <p:cNvGrpSpPr/>
          <p:nvPr/>
        </p:nvGrpSpPr>
        <p:grpSpPr>
          <a:xfrm rot="10800000">
            <a:off x="216552" y="304484"/>
            <a:ext cx="232368" cy="973684"/>
            <a:chOff x="6656577" y="3252597"/>
            <a:chExt cx="232368" cy="973684"/>
          </a:xfrm>
        </p:grpSpPr>
        <p:sp>
          <p:nvSpPr>
            <p:cNvPr id="557" name="Google Shape;557;p15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5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5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5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5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5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5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5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5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5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" name="Google Shape;569;p15"/>
          <p:cNvGrpSpPr/>
          <p:nvPr/>
        </p:nvGrpSpPr>
        <p:grpSpPr>
          <a:xfrm>
            <a:off x="381800" y="4615043"/>
            <a:ext cx="415595" cy="271553"/>
            <a:chOff x="5182025" y="510568"/>
            <a:chExt cx="415595" cy="271553"/>
          </a:xfrm>
        </p:grpSpPr>
        <p:sp>
          <p:nvSpPr>
            <p:cNvPr id="570" name="Google Shape;570;p15"/>
            <p:cNvSpPr/>
            <p:nvPr/>
          </p:nvSpPr>
          <p:spPr>
            <a:xfrm>
              <a:off x="5389826" y="574268"/>
              <a:ext cx="207794" cy="207853"/>
            </a:xfrm>
            <a:custGeom>
              <a:avLst/>
              <a:gdLst/>
              <a:ahLst/>
              <a:cxnLst/>
              <a:rect l="l" t="t" r="r" b="b"/>
              <a:pathLst>
                <a:path w="4280" h="4281" extrusionOk="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>
              <a:off x="5182025" y="510568"/>
              <a:ext cx="110840" cy="110894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5"/>
          <p:cNvGrpSpPr/>
          <p:nvPr/>
        </p:nvGrpSpPr>
        <p:grpSpPr>
          <a:xfrm>
            <a:off x="3598396" y="4410499"/>
            <a:ext cx="354818" cy="402747"/>
            <a:chOff x="8117146" y="4166124"/>
            <a:chExt cx="354818" cy="402747"/>
          </a:xfrm>
        </p:grpSpPr>
        <p:sp>
          <p:nvSpPr>
            <p:cNvPr id="573" name="Google Shape;573;p15"/>
            <p:cNvSpPr/>
            <p:nvPr/>
          </p:nvSpPr>
          <p:spPr>
            <a:xfrm>
              <a:off x="8216680" y="41661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5"/>
            <p:cNvSpPr/>
            <p:nvPr/>
          </p:nvSpPr>
          <p:spPr>
            <a:xfrm>
              <a:off x="8117146" y="42638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5"/>
            <p:cNvSpPr/>
            <p:nvPr/>
          </p:nvSpPr>
          <p:spPr>
            <a:xfrm>
              <a:off x="8316518" y="44079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26"/>
          <p:cNvGrpSpPr/>
          <p:nvPr/>
        </p:nvGrpSpPr>
        <p:grpSpPr>
          <a:xfrm>
            <a:off x="4856905" y="-5007110"/>
            <a:ext cx="8043475" cy="8043475"/>
            <a:chOff x="1241175" y="-1300650"/>
            <a:chExt cx="8043475" cy="8043475"/>
          </a:xfrm>
        </p:grpSpPr>
        <p:sp>
          <p:nvSpPr>
            <p:cNvPr id="1107" name="Google Shape;1107;p26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6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6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6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6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6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6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4" name="Google Shape;1114;p2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15" name="Google Shape;1115;p26"/>
          <p:cNvGrpSpPr/>
          <p:nvPr/>
        </p:nvGrpSpPr>
        <p:grpSpPr>
          <a:xfrm>
            <a:off x="8028260" y="322966"/>
            <a:ext cx="365869" cy="328105"/>
            <a:chOff x="7194285" y="1228366"/>
            <a:chExt cx="365869" cy="328105"/>
          </a:xfrm>
        </p:grpSpPr>
        <p:sp>
          <p:nvSpPr>
            <p:cNvPr id="1116" name="Google Shape;1116;p26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6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6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6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0" name="Google Shape;1120;p26"/>
          <p:cNvSpPr/>
          <p:nvPr/>
        </p:nvSpPr>
        <p:spPr>
          <a:xfrm>
            <a:off x="8759913" y="4908943"/>
            <a:ext cx="84809" cy="85748"/>
          </a:xfrm>
          <a:custGeom>
            <a:avLst/>
            <a:gdLst/>
            <a:ahLst/>
            <a:cxnLst/>
            <a:rect l="l" t="t" r="r" b="b"/>
            <a:pathLst>
              <a:path w="3070" h="3104" extrusionOk="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26"/>
          <p:cNvSpPr/>
          <p:nvPr/>
        </p:nvSpPr>
        <p:spPr>
          <a:xfrm>
            <a:off x="8636455" y="4563185"/>
            <a:ext cx="175087" cy="191303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2" name="Google Shape;1122;p26"/>
          <p:cNvGrpSpPr/>
          <p:nvPr/>
        </p:nvGrpSpPr>
        <p:grpSpPr>
          <a:xfrm>
            <a:off x="259146" y="784762"/>
            <a:ext cx="354818" cy="4210262"/>
            <a:chOff x="174946" y="-1168326"/>
            <a:chExt cx="354818" cy="4210262"/>
          </a:xfrm>
        </p:grpSpPr>
        <p:sp>
          <p:nvSpPr>
            <p:cNvPr id="1123" name="Google Shape;1123;p26"/>
            <p:cNvSpPr/>
            <p:nvPr/>
          </p:nvSpPr>
          <p:spPr>
            <a:xfrm>
              <a:off x="274480" y="-1168326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6"/>
            <p:cNvSpPr/>
            <p:nvPr/>
          </p:nvSpPr>
          <p:spPr>
            <a:xfrm>
              <a:off x="174946" y="-1070643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6"/>
            <p:cNvSpPr/>
            <p:nvPr/>
          </p:nvSpPr>
          <p:spPr>
            <a:xfrm>
              <a:off x="374318" y="-926494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6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6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" name="Google Shape;1128;p26"/>
          <p:cNvGrpSpPr/>
          <p:nvPr/>
        </p:nvGrpSpPr>
        <p:grpSpPr>
          <a:xfrm>
            <a:off x="815562" y="153237"/>
            <a:ext cx="609540" cy="583574"/>
            <a:chOff x="3105300" y="593625"/>
            <a:chExt cx="256800" cy="245850"/>
          </a:xfrm>
        </p:grpSpPr>
        <p:sp>
          <p:nvSpPr>
            <p:cNvPr id="1129" name="Google Shape;1129;p26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6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26"/>
          <p:cNvGrpSpPr/>
          <p:nvPr/>
        </p:nvGrpSpPr>
        <p:grpSpPr>
          <a:xfrm>
            <a:off x="8594804" y="1188192"/>
            <a:ext cx="477477" cy="478195"/>
            <a:chOff x="5022684" y="4300597"/>
            <a:chExt cx="648306" cy="649281"/>
          </a:xfrm>
        </p:grpSpPr>
        <p:sp>
          <p:nvSpPr>
            <p:cNvPr id="1134" name="Google Shape;1134;p26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1" name="Google Shape;1231;p29"/>
          <p:cNvGrpSpPr/>
          <p:nvPr/>
        </p:nvGrpSpPr>
        <p:grpSpPr>
          <a:xfrm>
            <a:off x="198627" y="452709"/>
            <a:ext cx="232368" cy="973684"/>
            <a:chOff x="6656577" y="3252597"/>
            <a:chExt cx="232368" cy="973684"/>
          </a:xfrm>
        </p:grpSpPr>
        <p:sp>
          <p:nvSpPr>
            <p:cNvPr id="1232" name="Google Shape;1232;p29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29"/>
          <p:cNvGrpSpPr/>
          <p:nvPr/>
        </p:nvGrpSpPr>
        <p:grpSpPr>
          <a:xfrm>
            <a:off x="1844035" y="4194479"/>
            <a:ext cx="518269" cy="328105"/>
            <a:chOff x="783960" y="4261704"/>
            <a:chExt cx="518269" cy="328105"/>
          </a:xfrm>
        </p:grpSpPr>
        <p:sp>
          <p:nvSpPr>
            <p:cNvPr id="1245" name="Google Shape;1245;p29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6" name="Google Shape;1246;p2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247" name="Google Shape;1247;p2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2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51" name="Google Shape;1251;p29"/>
          <p:cNvGrpSpPr/>
          <p:nvPr/>
        </p:nvGrpSpPr>
        <p:grpSpPr>
          <a:xfrm>
            <a:off x="107062" y="345649"/>
            <a:ext cx="4182177" cy="4176917"/>
            <a:chOff x="3047674" y="939549"/>
            <a:chExt cx="4182177" cy="4176917"/>
          </a:xfrm>
        </p:grpSpPr>
        <p:sp>
          <p:nvSpPr>
            <p:cNvPr id="1252" name="Google Shape;1252;p29"/>
            <p:cNvSpPr/>
            <p:nvPr/>
          </p:nvSpPr>
          <p:spPr>
            <a:xfrm>
              <a:off x="6974568" y="9395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6875033" y="10372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7074406" y="11813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6656876" y="50307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6533418" y="46849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047674" y="3856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9"/>
            <p:cNvSpPr/>
            <p:nvPr/>
          </p:nvSpPr>
          <p:spPr>
            <a:xfrm>
              <a:off x="3191437" y="39909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9"/>
            <p:cNvSpPr/>
            <p:nvPr/>
          </p:nvSpPr>
          <p:spPr>
            <a:xfrm>
              <a:off x="3165635" y="3676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29"/>
          <p:cNvGrpSpPr/>
          <p:nvPr/>
        </p:nvGrpSpPr>
        <p:grpSpPr>
          <a:xfrm>
            <a:off x="7159428" y="3943727"/>
            <a:ext cx="1271472" cy="625139"/>
            <a:chOff x="855125" y="612150"/>
            <a:chExt cx="511700" cy="251575"/>
          </a:xfrm>
        </p:grpSpPr>
        <p:sp>
          <p:nvSpPr>
            <p:cNvPr id="1261" name="Google Shape;1261;p29"/>
            <p:cNvSpPr/>
            <p:nvPr/>
          </p:nvSpPr>
          <p:spPr>
            <a:xfrm>
              <a:off x="1309725" y="612150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29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1265" name="Google Shape;1265;p2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" name="Google Shape;1269;p29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1270" name="Google Shape;1270;p2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" name="Google Shape;1278;p30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279" name="Google Shape;1279;p30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30"/>
          <p:cNvGrpSpPr/>
          <p:nvPr/>
        </p:nvGrpSpPr>
        <p:grpSpPr>
          <a:xfrm>
            <a:off x="218646" y="467609"/>
            <a:ext cx="8696480" cy="4569349"/>
            <a:chOff x="218646" y="467609"/>
            <a:chExt cx="8696480" cy="4569349"/>
          </a:xfrm>
        </p:grpSpPr>
        <p:grpSp>
          <p:nvGrpSpPr>
            <p:cNvPr id="1287" name="Google Shape;1287;p30"/>
            <p:cNvGrpSpPr/>
            <p:nvPr/>
          </p:nvGrpSpPr>
          <p:grpSpPr>
            <a:xfrm>
              <a:off x="8309110" y="4708854"/>
              <a:ext cx="518269" cy="328105"/>
              <a:chOff x="783960" y="4261704"/>
              <a:chExt cx="518269" cy="328105"/>
            </a:xfrm>
          </p:grpSpPr>
          <p:sp>
            <p:nvSpPr>
              <p:cNvPr id="1288" name="Google Shape;1288;p30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89" name="Google Shape;1289;p30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290" name="Google Shape;1290;p30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30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30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30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94" name="Google Shape;1294;p30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1295" name="Google Shape;1295;p30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7" name="Google Shape;1307;p30"/>
            <p:cNvGrpSpPr/>
            <p:nvPr/>
          </p:nvGrpSpPr>
          <p:grpSpPr>
            <a:xfrm>
              <a:off x="7931584" y="467609"/>
              <a:ext cx="648306" cy="649281"/>
              <a:chOff x="5022684" y="4300597"/>
              <a:chExt cx="648306" cy="649281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2" name="Google Shape;1312;p30"/>
            <p:cNvSpPr/>
            <p:nvPr/>
          </p:nvSpPr>
          <p:spPr>
            <a:xfrm>
              <a:off x="4772155" y="484564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3" name="Google Shape;1313;p30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1314" name="Google Shape;1314;p30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" name="Google Shape;1319;p30"/>
            <p:cNvGrpSpPr/>
            <p:nvPr/>
          </p:nvGrpSpPr>
          <p:grpSpPr>
            <a:xfrm>
              <a:off x="313312" y="4328124"/>
              <a:ext cx="609540" cy="583574"/>
              <a:chOff x="3105300" y="593625"/>
              <a:chExt cx="256800" cy="245850"/>
            </a:xfrm>
          </p:grpSpPr>
          <p:sp>
            <p:nvSpPr>
              <p:cNvPr id="1320" name="Google Shape;1320;p30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1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326" name="Google Shape;1326;p31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1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1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333;p31"/>
          <p:cNvGrpSpPr/>
          <p:nvPr/>
        </p:nvGrpSpPr>
        <p:grpSpPr>
          <a:xfrm>
            <a:off x="151608" y="193697"/>
            <a:ext cx="8393629" cy="4799168"/>
            <a:chOff x="151608" y="193697"/>
            <a:chExt cx="8393629" cy="4799168"/>
          </a:xfrm>
        </p:grpSpPr>
        <p:grpSp>
          <p:nvGrpSpPr>
            <p:cNvPr id="1334" name="Google Shape;1334;p31"/>
            <p:cNvGrpSpPr/>
            <p:nvPr/>
          </p:nvGrpSpPr>
          <p:grpSpPr>
            <a:xfrm>
              <a:off x="507337" y="193699"/>
              <a:ext cx="609540" cy="583574"/>
              <a:chOff x="3105300" y="593625"/>
              <a:chExt cx="256800" cy="245850"/>
            </a:xfrm>
          </p:grpSpPr>
          <p:sp>
            <p:nvSpPr>
              <p:cNvPr id="1335" name="Google Shape;1335;p31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1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1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9" name="Google Shape;1339;p31"/>
            <p:cNvGrpSpPr/>
            <p:nvPr/>
          </p:nvGrpSpPr>
          <p:grpSpPr>
            <a:xfrm>
              <a:off x="7913328" y="1157702"/>
              <a:ext cx="631910" cy="457789"/>
              <a:chOff x="691339" y="-641130"/>
              <a:chExt cx="254310" cy="184228"/>
            </a:xfrm>
          </p:grpSpPr>
          <p:sp>
            <p:nvSpPr>
              <p:cNvPr id="1340" name="Google Shape;1340;p31"/>
              <p:cNvSpPr/>
              <p:nvPr/>
            </p:nvSpPr>
            <p:spPr>
              <a:xfrm>
                <a:off x="888549" y="-641130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1"/>
              <p:cNvSpPr/>
              <p:nvPr/>
            </p:nvSpPr>
            <p:spPr>
              <a:xfrm>
                <a:off x="691339" y="-590527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1"/>
              <p:cNvSpPr/>
              <p:nvPr/>
            </p:nvSpPr>
            <p:spPr>
              <a:xfrm>
                <a:off x="753639" y="-528252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3" name="Google Shape;1343;p31"/>
            <p:cNvGrpSpPr/>
            <p:nvPr/>
          </p:nvGrpSpPr>
          <p:grpSpPr>
            <a:xfrm>
              <a:off x="342634" y="4343584"/>
              <a:ext cx="648306" cy="649281"/>
              <a:chOff x="5022684" y="4300597"/>
              <a:chExt cx="648306" cy="649281"/>
            </a:xfrm>
          </p:grpSpPr>
          <p:sp>
            <p:nvSpPr>
              <p:cNvPr id="1344" name="Google Shape;1344;p31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1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8" name="Google Shape;1348;p31"/>
            <p:cNvSpPr/>
            <p:nvPr/>
          </p:nvSpPr>
          <p:spPr>
            <a:xfrm>
              <a:off x="7913330" y="1936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9" name="Google Shape;1349;p31"/>
            <p:cNvGrpSpPr/>
            <p:nvPr/>
          </p:nvGrpSpPr>
          <p:grpSpPr>
            <a:xfrm>
              <a:off x="151608" y="1402587"/>
              <a:ext cx="355724" cy="1888212"/>
              <a:chOff x="124471" y="1153724"/>
              <a:chExt cx="355724" cy="1888212"/>
            </a:xfrm>
          </p:grpSpPr>
          <p:sp>
            <p:nvSpPr>
              <p:cNvPr id="1350" name="Google Shape;1350;p31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5" name="Google Shape;1355;p31"/>
            <p:cNvGrpSpPr/>
            <p:nvPr/>
          </p:nvGrpSpPr>
          <p:grpSpPr>
            <a:xfrm>
              <a:off x="5669774" y="4743018"/>
              <a:ext cx="229483" cy="220256"/>
              <a:chOff x="250712" y="2821681"/>
              <a:chExt cx="229483" cy="220256"/>
            </a:xfrm>
          </p:grpSpPr>
          <p:sp>
            <p:nvSpPr>
              <p:cNvPr id="1356" name="Google Shape;1356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8" name="Google Shape;1358;p31"/>
          <p:cNvGrpSpPr/>
          <p:nvPr/>
        </p:nvGrpSpPr>
        <p:grpSpPr>
          <a:xfrm>
            <a:off x="8758502" y="3301184"/>
            <a:ext cx="232368" cy="973684"/>
            <a:chOff x="6656577" y="3252597"/>
            <a:chExt cx="232368" cy="973684"/>
          </a:xfrm>
        </p:grpSpPr>
        <p:sp>
          <p:nvSpPr>
            <p:cNvPr id="1359" name="Google Shape;1359;p31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1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1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1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1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1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1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1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1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1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1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044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7" r:id="rId3"/>
    <p:sldLayoutId id="2147483658" r:id="rId4"/>
    <p:sldLayoutId id="2147483661" r:id="rId5"/>
    <p:sldLayoutId id="2147483672" r:id="rId6"/>
    <p:sldLayoutId id="2147483675" r:id="rId7"/>
    <p:sldLayoutId id="2147483676" r:id="rId8"/>
    <p:sldLayoutId id="2147483677" r:id="rId9"/>
    <p:sldLayoutId id="2147483681" r:id="rId10"/>
    <p:sldLayoutId id="2147483682" r:id="rId11"/>
    <p:sldLayoutId id="2147483683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moke effect video">
            <a:hlinkClick r:id="" action="ppaction://media"/>
            <a:extLst>
              <a:ext uri="{FF2B5EF4-FFF2-40B4-BE49-F238E27FC236}">
                <a16:creationId xmlns:a16="http://schemas.microsoft.com/office/drawing/2014/main" id="{72D8C1AA-9383-4D7F-B843-4F320FB544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bright="-20000" contrast="-20000"/>
          </a:blip>
          <a:stretch>
            <a:fillRect/>
          </a:stretch>
        </p:blipFill>
        <p:spPr>
          <a:xfrm>
            <a:off x="-1414" y="0"/>
            <a:ext cx="9144000" cy="5143500"/>
          </a:xfrm>
          <a:prstGeom prst="rect">
            <a:avLst/>
          </a:prstGeom>
        </p:spPr>
      </p:pic>
      <p:sp>
        <p:nvSpPr>
          <p:cNvPr id="5" name="Welcome Text" hidden="1">
            <a:extLst>
              <a:ext uri="{FF2B5EF4-FFF2-40B4-BE49-F238E27FC236}">
                <a16:creationId xmlns:a16="http://schemas.microsoft.com/office/drawing/2014/main" id="{4D040D9A-AF87-4B23-B4E8-3F4C6C5D5FF8}"/>
              </a:ext>
            </a:extLst>
          </p:cNvPr>
          <p:cNvSpPr txBox="1"/>
          <p:nvPr/>
        </p:nvSpPr>
        <p:spPr>
          <a:xfrm>
            <a:off x="2400299" y="2049083"/>
            <a:ext cx="407385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spc="450" dirty="0">
                <a:ln>
                  <a:solidFill>
                    <a:schemeClr val="bg1"/>
                  </a:solidFill>
                </a:ln>
                <a:noFill/>
                <a:latin typeface="Impact" panose="020B0806030902050204" pitchFamily="34" charset="0"/>
              </a:rPr>
              <a:t>WELCOME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DF8F66-7A70-4809-A861-DAABB36650B2}"/>
              </a:ext>
            </a:extLst>
          </p:cNvPr>
          <p:cNvSpPr txBox="1"/>
          <p:nvPr/>
        </p:nvSpPr>
        <p:spPr>
          <a:xfrm>
            <a:off x="2503116" y="1948964"/>
            <a:ext cx="786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spc="450" dirty="0">
                <a:blipFill dpi="0"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49769A-08F3-4FB3-AB03-4F3E936BE738}"/>
              </a:ext>
            </a:extLst>
          </p:cNvPr>
          <p:cNvSpPr txBox="1"/>
          <p:nvPr/>
        </p:nvSpPr>
        <p:spPr>
          <a:xfrm>
            <a:off x="3329858" y="1948964"/>
            <a:ext cx="786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spc="450" dirty="0">
                <a:blipFill dpi="0"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8D39D5-3D91-42C1-B6ED-66440C313FDE}"/>
              </a:ext>
            </a:extLst>
          </p:cNvPr>
          <p:cNvSpPr txBox="1"/>
          <p:nvPr/>
        </p:nvSpPr>
        <p:spPr>
          <a:xfrm>
            <a:off x="3983432" y="1948964"/>
            <a:ext cx="786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spc="450" dirty="0">
                <a:blipFill dpi="0"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CFA5E4-DAC7-4E34-B1ED-A3184AD47B2D}"/>
              </a:ext>
            </a:extLst>
          </p:cNvPr>
          <p:cNvSpPr txBox="1"/>
          <p:nvPr/>
        </p:nvSpPr>
        <p:spPr>
          <a:xfrm>
            <a:off x="4570586" y="1948964"/>
            <a:ext cx="786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spc="450" dirty="0">
                <a:blipFill dpi="0"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EDEBEF-3FCA-486B-9F9A-E53BE9CD00BE}"/>
              </a:ext>
            </a:extLst>
          </p:cNvPr>
          <p:cNvSpPr txBox="1"/>
          <p:nvPr/>
        </p:nvSpPr>
        <p:spPr>
          <a:xfrm>
            <a:off x="5249364" y="1948964"/>
            <a:ext cx="786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spc="450" dirty="0">
                <a:blipFill dpi="0"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0D5ADC-D4B4-4AC9-B397-117775807E1F}"/>
              </a:ext>
            </a:extLst>
          </p:cNvPr>
          <p:cNvSpPr txBox="1"/>
          <p:nvPr/>
        </p:nvSpPr>
        <p:spPr>
          <a:xfrm>
            <a:off x="6003434" y="1948964"/>
            <a:ext cx="786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spc="450" dirty="0">
                <a:blipFill dpi="0"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ECE5F8-8300-4F06-A8C6-F0398576BDED}"/>
              </a:ext>
            </a:extLst>
          </p:cNvPr>
          <p:cNvSpPr txBox="1"/>
          <p:nvPr/>
        </p:nvSpPr>
        <p:spPr>
          <a:xfrm>
            <a:off x="6786557" y="1948964"/>
            <a:ext cx="7864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spc="450" dirty="0">
                <a:blipFill dpi="0"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720891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/>
          <p:cNvCxnSpPr/>
          <p:nvPr/>
        </p:nvCxnSpPr>
        <p:spPr>
          <a:xfrm>
            <a:off x="4410075" y="1387148"/>
            <a:ext cx="0" cy="1745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Frame 102">
            <a:extLst>
              <a:ext uri="{FF2B5EF4-FFF2-40B4-BE49-F238E27FC236}">
                <a16:creationId xmlns:a16="http://schemas.microsoft.com/office/drawing/2014/main" id="{C095FCFA-2C2A-42A0-803E-5BCC9550F94F}"/>
              </a:ext>
            </a:extLst>
          </p:cNvPr>
          <p:cNvSpPr/>
          <p:nvPr/>
        </p:nvSpPr>
        <p:spPr>
          <a:xfrm>
            <a:off x="178904" y="228600"/>
            <a:ext cx="8806070" cy="4671392"/>
          </a:xfrm>
          <a:custGeom>
            <a:avLst/>
            <a:gdLst>
              <a:gd name="connsiteX0" fmla="*/ 0 w 11741426"/>
              <a:gd name="connsiteY0" fmla="*/ 0 h 6228522"/>
              <a:gd name="connsiteX1" fmla="*/ 704486 w 11741426"/>
              <a:gd name="connsiteY1" fmla="*/ 0 h 6228522"/>
              <a:gd name="connsiteX2" fmla="*/ 1408971 w 11741426"/>
              <a:gd name="connsiteY2" fmla="*/ 0 h 6228522"/>
              <a:gd name="connsiteX3" fmla="*/ 2230871 w 11741426"/>
              <a:gd name="connsiteY3" fmla="*/ 0 h 6228522"/>
              <a:gd name="connsiteX4" fmla="*/ 2583114 w 11741426"/>
              <a:gd name="connsiteY4" fmla="*/ 0 h 6228522"/>
              <a:gd name="connsiteX5" fmla="*/ 3170185 w 11741426"/>
              <a:gd name="connsiteY5" fmla="*/ 0 h 6228522"/>
              <a:gd name="connsiteX6" fmla="*/ 3992085 w 11741426"/>
              <a:gd name="connsiteY6" fmla="*/ 0 h 6228522"/>
              <a:gd name="connsiteX7" fmla="*/ 4579156 w 11741426"/>
              <a:gd name="connsiteY7" fmla="*/ 0 h 6228522"/>
              <a:gd name="connsiteX8" fmla="*/ 5166227 w 11741426"/>
              <a:gd name="connsiteY8" fmla="*/ 0 h 6228522"/>
              <a:gd name="connsiteX9" fmla="*/ 5635884 w 11741426"/>
              <a:gd name="connsiteY9" fmla="*/ 0 h 6228522"/>
              <a:gd name="connsiteX10" fmla="*/ 6222956 w 11741426"/>
              <a:gd name="connsiteY10" fmla="*/ 0 h 6228522"/>
              <a:gd name="connsiteX11" fmla="*/ 6692613 w 11741426"/>
              <a:gd name="connsiteY11" fmla="*/ 0 h 6228522"/>
              <a:gd name="connsiteX12" fmla="*/ 7514513 w 11741426"/>
              <a:gd name="connsiteY12" fmla="*/ 0 h 6228522"/>
              <a:gd name="connsiteX13" fmla="*/ 8336412 w 11741426"/>
              <a:gd name="connsiteY13" fmla="*/ 0 h 6228522"/>
              <a:gd name="connsiteX14" fmla="*/ 8688655 w 11741426"/>
              <a:gd name="connsiteY14" fmla="*/ 0 h 6228522"/>
              <a:gd name="connsiteX15" fmla="*/ 9040898 w 11741426"/>
              <a:gd name="connsiteY15" fmla="*/ 0 h 6228522"/>
              <a:gd name="connsiteX16" fmla="*/ 9862798 w 11741426"/>
              <a:gd name="connsiteY16" fmla="*/ 0 h 6228522"/>
              <a:gd name="connsiteX17" fmla="*/ 10215041 w 11741426"/>
              <a:gd name="connsiteY17" fmla="*/ 0 h 6228522"/>
              <a:gd name="connsiteX18" fmla="*/ 11036940 w 11741426"/>
              <a:gd name="connsiteY18" fmla="*/ 0 h 6228522"/>
              <a:gd name="connsiteX19" fmla="*/ 11741426 w 11741426"/>
              <a:gd name="connsiteY19" fmla="*/ 0 h 6228522"/>
              <a:gd name="connsiteX20" fmla="*/ 11741426 w 11741426"/>
              <a:gd name="connsiteY20" fmla="*/ 628514 h 6228522"/>
              <a:gd name="connsiteX21" fmla="*/ 11741426 w 11741426"/>
              <a:gd name="connsiteY21" fmla="*/ 1194744 h 6228522"/>
              <a:gd name="connsiteX22" fmla="*/ 11741426 w 11741426"/>
              <a:gd name="connsiteY22" fmla="*/ 1885543 h 6228522"/>
              <a:gd name="connsiteX23" fmla="*/ 11741426 w 11741426"/>
              <a:gd name="connsiteY23" fmla="*/ 2576343 h 6228522"/>
              <a:gd name="connsiteX24" fmla="*/ 11741426 w 11741426"/>
              <a:gd name="connsiteY24" fmla="*/ 3018002 h 6228522"/>
              <a:gd name="connsiteX25" fmla="*/ 11741426 w 11741426"/>
              <a:gd name="connsiteY25" fmla="*/ 3459661 h 6228522"/>
              <a:gd name="connsiteX26" fmla="*/ 11741426 w 11741426"/>
              <a:gd name="connsiteY26" fmla="*/ 4025890 h 6228522"/>
              <a:gd name="connsiteX27" fmla="*/ 11741426 w 11741426"/>
              <a:gd name="connsiteY27" fmla="*/ 4592119 h 6228522"/>
              <a:gd name="connsiteX28" fmla="*/ 11741426 w 11741426"/>
              <a:gd name="connsiteY28" fmla="*/ 5220634 h 6228522"/>
              <a:gd name="connsiteX29" fmla="*/ 11741426 w 11741426"/>
              <a:gd name="connsiteY29" fmla="*/ 6228522 h 6228522"/>
              <a:gd name="connsiteX30" fmla="*/ 11389183 w 11741426"/>
              <a:gd name="connsiteY30" fmla="*/ 6228522 h 6228522"/>
              <a:gd name="connsiteX31" fmla="*/ 11154355 w 11741426"/>
              <a:gd name="connsiteY31" fmla="*/ 6228522 h 6228522"/>
              <a:gd name="connsiteX32" fmla="*/ 10449869 w 11741426"/>
              <a:gd name="connsiteY32" fmla="*/ 6228522 h 6228522"/>
              <a:gd name="connsiteX33" fmla="*/ 10215041 w 11741426"/>
              <a:gd name="connsiteY33" fmla="*/ 6228522 h 6228522"/>
              <a:gd name="connsiteX34" fmla="*/ 9745384 w 11741426"/>
              <a:gd name="connsiteY34" fmla="*/ 6228522 h 6228522"/>
              <a:gd name="connsiteX35" fmla="*/ 9393141 w 11741426"/>
              <a:gd name="connsiteY35" fmla="*/ 6228522 h 6228522"/>
              <a:gd name="connsiteX36" fmla="*/ 8923484 w 11741426"/>
              <a:gd name="connsiteY36" fmla="*/ 6228522 h 6228522"/>
              <a:gd name="connsiteX37" fmla="*/ 8218998 w 11741426"/>
              <a:gd name="connsiteY37" fmla="*/ 6228522 h 6228522"/>
              <a:gd name="connsiteX38" fmla="*/ 7514513 w 11741426"/>
              <a:gd name="connsiteY38" fmla="*/ 6228522 h 6228522"/>
              <a:gd name="connsiteX39" fmla="*/ 6692613 w 11741426"/>
              <a:gd name="connsiteY39" fmla="*/ 6228522 h 6228522"/>
              <a:gd name="connsiteX40" fmla="*/ 5988127 w 11741426"/>
              <a:gd name="connsiteY40" fmla="*/ 6228522 h 6228522"/>
              <a:gd name="connsiteX41" fmla="*/ 5283642 w 11741426"/>
              <a:gd name="connsiteY41" fmla="*/ 6228522 h 6228522"/>
              <a:gd name="connsiteX42" fmla="*/ 5048813 w 11741426"/>
              <a:gd name="connsiteY42" fmla="*/ 6228522 h 6228522"/>
              <a:gd name="connsiteX43" fmla="*/ 4813985 w 11741426"/>
              <a:gd name="connsiteY43" fmla="*/ 6228522 h 6228522"/>
              <a:gd name="connsiteX44" fmla="*/ 4109499 w 11741426"/>
              <a:gd name="connsiteY44" fmla="*/ 6228522 h 6228522"/>
              <a:gd name="connsiteX45" fmla="*/ 3639842 w 11741426"/>
              <a:gd name="connsiteY45" fmla="*/ 6228522 h 6228522"/>
              <a:gd name="connsiteX46" fmla="*/ 3405014 w 11741426"/>
              <a:gd name="connsiteY46" fmla="*/ 6228522 h 6228522"/>
              <a:gd name="connsiteX47" fmla="*/ 2583114 w 11741426"/>
              <a:gd name="connsiteY47" fmla="*/ 6228522 h 6228522"/>
              <a:gd name="connsiteX48" fmla="*/ 2113457 w 11741426"/>
              <a:gd name="connsiteY48" fmla="*/ 6228522 h 6228522"/>
              <a:gd name="connsiteX49" fmla="*/ 1526385 w 11741426"/>
              <a:gd name="connsiteY49" fmla="*/ 6228522 h 6228522"/>
              <a:gd name="connsiteX50" fmla="*/ 1174143 w 11741426"/>
              <a:gd name="connsiteY50" fmla="*/ 6228522 h 6228522"/>
              <a:gd name="connsiteX51" fmla="*/ 0 w 11741426"/>
              <a:gd name="connsiteY51" fmla="*/ 6228522 h 6228522"/>
              <a:gd name="connsiteX52" fmla="*/ 0 w 11741426"/>
              <a:gd name="connsiteY52" fmla="*/ 5600008 h 6228522"/>
              <a:gd name="connsiteX53" fmla="*/ 0 w 11741426"/>
              <a:gd name="connsiteY53" fmla="*/ 4971493 h 6228522"/>
              <a:gd name="connsiteX54" fmla="*/ 0 w 11741426"/>
              <a:gd name="connsiteY54" fmla="*/ 4280693 h 6228522"/>
              <a:gd name="connsiteX55" fmla="*/ 0 w 11741426"/>
              <a:gd name="connsiteY55" fmla="*/ 3901320 h 6228522"/>
              <a:gd name="connsiteX56" fmla="*/ 0 w 11741426"/>
              <a:gd name="connsiteY56" fmla="*/ 3459661 h 6228522"/>
              <a:gd name="connsiteX57" fmla="*/ 0 w 11741426"/>
              <a:gd name="connsiteY57" fmla="*/ 2893432 h 6228522"/>
              <a:gd name="connsiteX58" fmla="*/ 0 w 11741426"/>
              <a:gd name="connsiteY58" fmla="*/ 2264917 h 6228522"/>
              <a:gd name="connsiteX59" fmla="*/ 0 w 11741426"/>
              <a:gd name="connsiteY59" fmla="*/ 1823258 h 6228522"/>
              <a:gd name="connsiteX60" fmla="*/ 0 w 11741426"/>
              <a:gd name="connsiteY60" fmla="*/ 1132459 h 6228522"/>
              <a:gd name="connsiteX61" fmla="*/ 0 w 11741426"/>
              <a:gd name="connsiteY61" fmla="*/ 0 h 6228522"/>
              <a:gd name="connsiteX62" fmla="*/ 115975 w 11741426"/>
              <a:gd name="connsiteY62" fmla="*/ 115975 h 6228522"/>
              <a:gd name="connsiteX63" fmla="*/ 115975 w 11741426"/>
              <a:gd name="connsiteY63" fmla="*/ 835564 h 6228522"/>
              <a:gd name="connsiteX64" fmla="*/ 115975 w 11741426"/>
              <a:gd name="connsiteY64" fmla="*/ 1555152 h 6228522"/>
              <a:gd name="connsiteX65" fmla="*/ 115975 w 11741426"/>
              <a:gd name="connsiteY65" fmla="*/ 2214775 h 6228522"/>
              <a:gd name="connsiteX66" fmla="*/ 115975 w 11741426"/>
              <a:gd name="connsiteY66" fmla="*/ 2754467 h 6228522"/>
              <a:gd name="connsiteX67" fmla="*/ 115975 w 11741426"/>
              <a:gd name="connsiteY67" fmla="*/ 3234192 h 6228522"/>
              <a:gd name="connsiteX68" fmla="*/ 115975 w 11741426"/>
              <a:gd name="connsiteY68" fmla="*/ 3773884 h 6228522"/>
              <a:gd name="connsiteX69" fmla="*/ 115975 w 11741426"/>
              <a:gd name="connsiteY69" fmla="*/ 4313575 h 6228522"/>
              <a:gd name="connsiteX70" fmla="*/ 115975 w 11741426"/>
              <a:gd name="connsiteY70" fmla="*/ 4853267 h 6228522"/>
              <a:gd name="connsiteX71" fmla="*/ 115975 w 11741426"/>
              <a:gd name="connsiteY71" fmla="*/ 5332993 h 6228522"/>
              <a:gd name="connsiteX72" fmla="*/ 115975 w 11741426"/>
              <a:gd name="connsiteY72" fmla="*/ 6112547 h 6228522"/>
              <a:gd name="connsiteX73" fmla="*/ 576354 w 11741426"/>
              <a:gd name="connsiteY73" fmla="*/ 6112547 h 6228522"/>
              <a:gd name="connsiteX74" fmla="*/ 1266923 w 11741426"/>
              <a:gd name="connsiteY74" fmla="*/ 6112547 h 6228522"/>
              <a:gd name="connsiteX75" fmla="*/ 2072586 w 11741426"/>
              <a:gd name="connsiteY75" fmla="*/ 6112547 h 6228522"/>
              <a:gd name="connsiteX76" fmla="*/ 2763154 w 11741426"/>
              <a:gd name="connsiteY76" fmla="*/ 6112547 h 6228522"/>
              <a:gd name="connsiteX77" fmla="*/ 3453723 w 11741426"/>
              <a:gd name="connsiteY77" fmla="*/ 6112547 h 6228522"/>
              <a:gd name="connsiteX78" fmla="*/ 4259386 w 11741426"/>
              <a:gd name="connsiteY78" fmla="*/ 6112547 h 6228522"/>
              <a:gd name="connsiteX79" fmla="*/ 4834860 w 11741426"/>
              <a:gd name="connsiteY79" fmla="*/ 6112547 h 6228522"/>
              <a:gd name="connsiteX80" fmla="*/ 5410334 w 11741426"/>
              <a:gd name="connsiteY80" fmla="*/ 6112547 h 6228522"/>
              <a:gd name="connsiteX81" fmla="*/ 6215997 w 11741426"/>
              <a:gd name="connsiteY81" fmla="*/ 6112547 h 6228522"/>
              <a:gd name="connsiteX82" fmla="*/ 6906566 w 11741426"/>
              <a:gd name="connsiteY82" fmla="*/ 6112547 h 6228522"/>
              <a:gd name="connsiteX83" fmla="*/ 7251850 w 11741426"/>
              <a:gd name="connsiteY83" fmla="*/ 6112547 h 6228522"/>
              <a:gd name="connsiteX84" fmla="*/ 7712229 w 11741426"/>
              <a:gd name="connsiteY84" fmla="*/ 6112547 h 6228522"/>
              <a:gd name="connsiteX85" fmla="*/ 8057513 w 11741426"/>
              <a:gd name="connsiteY85" fmla="*/ 6112547 h 6228522"/>
              <a:gd name="connsiteX86" fmla="*/ 8517892 w 11741426"/>
              <a:gd name="connsiteY86" fmla="*/ 6112547 h 6228522"/>
              <a:gd name="connsiteX87" fmla="*/ 9208461 w 11741426"/>
              <a:gd name="connsiteY87" fmla="*/ 6112547 h 6228522"/>
              <a:gd name="connsiteX88" fmla="*/ 10014124 w 11741426"/>
              <a:gd name="connsiteY88" fmla="*/ 6112547 h 6228522"/>
              <a:gd name="connsiteX89" fmla="*/ 10704693 w 11741426"/>
              <a:gd name="connsiteY89" fmla="*/ 6112547 h 6228522"/>
              <a:gd name="connsiteX90" fmla="*/ 11625451 w 11741426"/>
              <a:gd name="connsiteY90" fmla="*/ 6112547 h 6228522"/>
              <a:gd name="connsiteX91" fmla="*/ 11625451 w 11741426"/>
              <a:gd name="connsiteY91" fmla="*/ 5632821 h 6228522"/>
              <a:gd name="connsiteX92" fmla="*/ 11625451 w 11741426"/>
              <a:gd name="connsiteY92" fmla="*/ 5033164 h 6228522"/>
              <a:gd name="connsiteX93" fmla="*/ 11625451 w 11741426"/>
              <a:gd name="connsiteY93" fmla="*/ 4313575 h 6228522"/>
              <a:gd name="connsiteX94" fmla="*/ 11625451 w 11741426"/>
              <a:gd name="connsiteY94" fmla="*/ 3893815 h 6228522"/>
              <a:gd name="connsiteX95" fmla="*/ 11625451 w 11741426"/>
              <a:gd name="connsiteY95" fmla="*/ 3474055 h 6228522"/>
              <a:gd name="connsiteX96" fmla="*/ 11625451 w 11741426"/>
              <a:gd name="connsiteY96" fmla="*/ 2814432 h 6228522"/>
              <a:gd name="connsiteX97" fmla="*/ 11625451 w 11741426"/>
              <a:gd name="connsiteY97" fmla="*/ 2154809 h 6228522"/>
              <a:gd name="connsiteX98" fmla="*/ 11625451 w 11741426"/>
              <a:gd name="connsiteY98" fmla="*/ 1435221 h 6228522"/>
              <a:gd name="connsiteX99" fmla="*/ 11625451 w 11741426"/>
              <a:gd name="connsiteY99" fmla="*/ 1015461 h 6228522"/>
              <a:gd name="connsiteX100" fmla="*/ 11625451 w 11741426"/>
              <a:gd name="connsiteY100" fmla="*/ 115975 h 6228522"/>
              <a:gd name="connsiteX101" fmla="*/ 11395261 w 11741426"/>
              <a:gd name="connsiteY101" fmla="*/ 115975 h 6228522"/>
              <a:gd name="connsiteX102" fmla="*/ 10819788 w 11741426"/>
              <a:gd name="connsiteY102" fmla="*/ 115975 h 6228522"/>
              <a:gd name="connsiteX103" fmla="*/ 10474503 w 11741426"/>
              <a:gd name="connsiteY103" fmla="*/ 115975 h 6228522"/>
              <a:gd name="connsiteX104" fmla="*/ 10014124 w 11741426"/>
              <a:gd name="connsiteY104" fmla="*/ 115975 h 6228522"/>
              <a:gd name="connsiteX105" fmla="*/ 9553745 w 11741426"/>
              <a:gd name="connsiteY105" fmla="*/ 115975 h 6228522"/>
              <a:gd name="connsiteX106" fmla="*/ 9323556 w 11741426"/>
              <a:gd name="connsiteY106" fmla="*/ 115975 h 6228522"/>
              <a:gd name="connsiteX107" fmla="*/ 8748082 w 11741426"/>
              <a:gd name="connsiteY107" fmla="*/ 115975 h 6228522"/>
              <a:gd name="connsiteX108" fmla="*/ 8057513 w 11741426"/>
              <a:gd name="connsiteY108" fmla="*/ 115975 h 6228522"/>
              <a:gd name="connsiteX109" fmla="*/ 7251850 w 11741426"/>
              <a:gd name="connsiteY109" fmla="*/ 115975 h 6228522"/>
              <a:gd name="connsiteX110" fmla="*/ 6791471 w 11741426"/>
              <a:gd name="connsiteY110" fmla="*/ 115975 h 6228522"/>
              <a:gd name="connsiteX111" fmla="*/ 6331092 w 11741426"/>
              <a:gd name="connsiteY111" fmla="*/ 115975 h 6228522"/>
              <a:gd name="connsiteX112" fmla="*/ 5640523 w 11741426"/>
              <a:gd name="connsiteY112" fmla="*/ 115975 h 6228522"/>
              <a:gd name="connsiteX113" fmla="*/ 4834860 w 11741426"/>
              <a:gd name="connsiteY113" fmla="*/ 115975 h 6228522"/>
              <a:gd name="connsiteX114" fmla="*/ 4144292 w 11741426"/>
              <a:gd name="connsiteY114" fmla="*/ 115975 h 6228522"/>
              <a:gd name="connsiteX115" fmla="*/ 3683913 w 11741426"/>
              <a:gd name="connsiteY115" fmla="*/ 115975 h 6228522"/>
              <a:gd name="connsiteX116" fmla="*/ 3108439 w 11741426"/>
              <a:gd name="connsiteY116" fmla="*/ 115975 h 6228522"/>
              <a:gd name="connsiteX117" fmla="*/ 2417870 w 11741426"/>
              <a:gd name="connsiteY117" fmla="*/ 115975 h 6228522"/>
              <a:gd name="connsiteX118" fmla="*/ 1842396 w 11741426"/>
              <a:gd name="connsiteY118" fmla="*/ 115975 h 6228522"/>
              <a:gd name="connsiteX119" fmla="*/ 1266923 w 11741426"/>
              <a:gd name="connsiteY119" fmla="*/ 115975 h 6228522"/>
              <a:gd name="connsiteX120" fmla="*/ 115975 w 11741426"/>
              <a:gd name="connsiteY120" fmla="*/ 115975 h 6228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11741426" h="6228522" fill="none" extrusionOk="0">
                <a:moveTo>
                  <a:pt x="0" y="0"/>
                </a:moveTo>
                <a:cubicBezTo>
                  <a:pt x="173429" y="-9894"/>
                  <a:pt x="483100" y="84143"/>
                  <a:pt x="704486" y="0"/>
                </a:cubicBezTo>
                <a:cubicBezTo>
                  <a:pt x="925872" y="-84143"/>
                  <a:pt x="1064900" y="50948"/>
                  <a:pt x="1408971" y="0"/>
                </a:cubicBezTo>
                <a:cubicBezTo>
                  <a:pt x="1753042" y="-50948"/>
                  <a:pt x="1989411" y="64920"/>
                  <a:pt x="2230871" y="0"/>
                </a:cubicBezTo>
                <a:cubicBezTo>
                  <a:pt x="2472331" y="-64920"/>
                  <a:pt x="2412872" y="22121"/>
                  <a:pt x="2583114" y="0"/>
                </a:cubicBezTo>
                <a:cubicBezTo>
                  <a:pt x="2753356" y="-22121"/>
                  <a:pt x="2940866" y="55516"/>
                  <a:pt x="3170185" y="0"/>
                </a:cubicBezTo>
                <a:cubicBezTo>
                  <a:pt x="3399504" y="-55516"/>
                  <a:pt x="3817969" y="331"/>
                  <a:pt x="3992085" y="0"/>
                </a:cubicBezTo>
                <a:cubicBezTo>
                  <a:pt x="4166201" y="-331"/>
                  <a:pt x="4345865" y="31731"/>
                  <a:pt x="4579156" y="0"/>
                </a:cubicBezTo>
                <a:cubicBezTo>
                  <a:pt x="4812447" y="-31731"/>
                  <a:pt x="4954004" y="30784"/>
                  <a:pt x="5166227" y="0"/>
                </a:cubicBezTo>
                <a:cubicBezTo>
                  <a:pt x="5378450" y="-30784"/>
                  <a:pt x="5533632" y="7266"/>
                  <a:pt x="5635884" y="0"/>
                </a:cubicBezTo>
                <a:cubicBezTo>
                  <a:pt x="5738136" y="-7266"/>
                  <a:pt x="6077798" y="52225"/>
                  <a:pt x="6222956" y="0"/>
                </a:cubicBezTo>
                <a:cubicBezTo>
                  <a:pt x="6368114" y="-52225"/>
                  <a:pt x="6493531" y="30595"/>
                  <a:pt x="6692613" y="0"/>
                </a:cubicBezTo>
                <a:cubicBezTo>
                  <a:pt x="6891695" y="-30595"/>
                  <a:pt x="7298416" y="23591"/>
                  <a:pt x="7514513" y="0"/>
                </a:cubicBezTo>
                <a:cubicBezTo>
                  <a:pt x="7730610" y="-23591"/>
                  <a:pt x="8002792" y="16648"/>
                  <a:pt x="8336412" y="0"/>
                </a:cubicBezTo>
                <a:cubicBezTo>
                  <a:pt x="8670032" y="-16648"/>
                  <a:pt x="8584697" y="28763"/>
                  <a:pt x="8688655" y="0"/>
                </a:cubicBezTo>
                <a:cubicBezTo>
                  <a:pt x="8792613" y="-28763"/>
                  <a:pt x="8913662" y="13826"/>
                  <a:pt x="9040898" y="0"/>
                </a:cubicBezTo>
                <a:cubicBezTo>
                  <a:pt x="9168134" y="-13826"/>
                  <a:pt x="9638992" y="7640"/>
                  <a:pt x="9862798" y="0"/>
                </a:cubicBezTo>
                <a:cubicBezTo>
                  <a:pt x="10086604" y="-7640"/>
                  <a:pt x="10097606" y="10622"/>
                  <a:pt x="10215041" y="0"/>
                </a:cubicBezTo>
                <a:cubicBezTo>
                  <a:pt x="10332476" y="-10622"/>
                  <a:pt x="10844721" y="6080"/>
                  <a:pt x="11036940" y="0"/>
                </a:cubicBezTo>
                <a:cubicBezTo>
                  <a:pt x="11229159" y="-6080"/>
                  <a:pt x="11521256" y="35808"/>
                  <a:pt x="11741426" y="0"/>
                </a:cubicBezTo>
                <a:cubicBezTo>
                  <a:pt x="11816417" y="234621"/>
                  <a:pt x="11731249" y="433529"/>
                  <a:pt x="11741426" y="628514"/>
                </a:cubicBezTo>
                <a:cubicBezTo>
                  <a:pt x="11751603" y="823499"/>
                  <a:pt x="11674697" y="972231"/>
                  <a:pt x="11741426" y="1194744"/>
                </a:cubicBezTo>
                <a:cubicBezTo>
                  <a:pt x="11808155" y="1417257"/>
                  <a:pt x="11663613" y="1593363"/>
                  <a:pt x="11741426" y="1885543"/>
                </a:cubicBezTo>
                <a:cubicBezTo>
                  <a:pt x="11819239" y="2177723"/>
                  <a:pt x="11717377" y="2318125"/>
                  <a:pt x="11741426" y="2576343"/>
                </a:cubicBezTo>
                <a:cubicBezTo>
                  <a:pt x="11765475" y="2834561"/>
                  <a:pt x="11705131" y="2825357"/>
                  <a:pt x="11741426" y="3018002"/>
                </a:cubicBezTo>
                <a:cubicBezTo>
                  <a:pt x="11777721" y="3210647"/>
                  <a:pt x="11721701" y="3262368"/>
                  <a:pt x="11741426" y="3459661"/>
                </a:cubicBezTo>
                <a:cubicBezTo>
                  <a:pt x="11761151" y="3656954"/>
                  <a:pt x="11683280" y="3880235"/>
                  <a:pt x="11741426" y="4025890"/>
                </a:cubicBezTo>
                <a:cubicBezTo>
                  <a:pt x="11799572" y="4171545"/>
                  <a:pt x="11692596" y="4311148"/>
                  <a:pt x="11741426" y="4592119"/>
                </a:cubicBezTo>
                <a:cubicBezTo>
                  <a:pt x="11790256" y="4873090"/>
                  <a:pt x="11667526" y="4941675"/>
                  <a:pt x="11741426" y="5220634"/>
                </a:cubicBezTo>
                <a:cubicBezTo>
                  <a:pt x="11815326" y="5499594"/>
                  <a:pt x="11658179" y="5980231"/>
                  <a:pt x="11741426" y="6228522"/>
                </a:cubicBezTo>
                <a:cubicBezTo>
                  <a:pt x="11630795" y="6261830"/>
                  <a:pt x="11549799" y="6222937"/>
                  <a:pt x="11389183" y="6228522"/>
                </a:cubicBezTo>
                <a:cubicBezTo>
                  <a:pt x="11228567" y="6234107"/>
                  <a:pt x="11220324" y="6224839"/>
                  <a:pt x="11154355" y="6228522"/>
                </a:cubicBezTo>
                <a:cubicBezTo>
                  <a:pt x="11088386" y="6232205"/>
                  <a:pt x="10774836" y="6152894"/>
                  <a:pt x="10449869" y="6228522"/>
                </a:cubicBezTo>
                <a:cubicBezTo>
                  <a:pt x="10124902" y="6304150"/>
                  <a:pt x="10298105" y="6210017"/>
                  <a:pt x="10215041" y="6228522"/>
                </a:cubicBezTo>
                <a:cubicBezTo>
                  <a:pt x="10131977" y="6247027"/>
                  <a:pt x="9899332" y="6202858"/>
                  <a:pt x="9745384" y="6228522"/>
                </a:cubicBezTo>
                <a:cubicBezTo>
                  <a:pt x="9591436" y="6254186"/>
                  <a:pt x="9554179" y="6186294"/>
                  <a:pt x="9393141" y="6228522"/>
                </a:cubicBezTo>
                <a:cubicBezTo>
                  <a:pt x="9232103" y="6270750"/>
                  <a:pt x="9048236" y="6214140"/>
                  <a:pt x="8923484" y="6228522"/>
                </a:cubicBezTo>
                <a:cubicBezTo>
                  <a:pt x="8798732" y="6242904"/>
                  <a:pt x="8523342" y="6191306"/>
                  <a:pt x="8218998" y="6228522"/>
                </a:cubicBezTo>
                <a:cubicBezTo>
                  <a:pt x="7914654" y="6265738"/>
                  <a:pt x="7699377" y="6222737"/>
                  <a:pt x="7514513" y="6228522"/>
                </a:cubicBezTo>
                <a:cubicBezTo>
                  <a:pt x="7329650" y="6234307"/>
                  <a:pt x="7072705" y="6169289"/>
                  <a:pt x="6692613" y="6228522"/>
                </a:cubicBezTo>
                <a:cubicBezTo>
                  <a:pt x="6312521" y="6287755"/>
                  <a:pt x="6158655" y="6189748"/>
                  <a:pt x="5988127" y="6228522"/>
                </a:cubicBezTo>
                <a:cubicBezTo>
                  <a:pt x="5817599" y="6267296"/>
                  <a:pt x="5537172" y="6179754"/>
                  <a:pt x="5283642" y="6228522"/>
                </a:cubicBezTo>
                <a:cubicBezTo>
                  <a:pt x="5030113" y="6277290"/>
                  <a:pt x="5161856" y="6227199"/>
                  <a:pt x="5048813" y="6228522"/>
                </a:cubicBezTo>
                <a:cubicBezTo>
                  <a:pt x="4935770" y="6229845"/>
                  <a:pt x="4897059" y="6228350"/>
                  <a:pt x="4813985" y="6228522"/>
                </a:cubicBezTo>
                <a:cubicBezTo>
                  <a:pt x="4730911" y="6228694"/>
                  <a:pt x="4385464" y="6202697"/>
                  <a:pt x="4109499" y="6228522"/>
                </a:cubicBezTo>
                <a:cubicBezTo>
                  <a:pt x="3833534" y="6254347"/>
                  <a:pt x="3814872" y="6173216"/>
                  <a:pt x="3639842" y="6228522"/>
                </a:cubicBezTo>
                <a:cubicBezTo>
                  <a:pt x="3464812" y="6283828"/>
                  <a:pt x="3476517" y="6209323"/>
                  <a:pt x="3405014" y="6228522"/>
                </a:cubicBezTo>
                <a:cubicBezTo>
                  <a:pt x="3333511" y="6247721"/>
                  <a:pt x="2926887" y="6207594"/>
                  <a:pt x="2583114" y="6228522"/>
                </a:cubicBezTo>
                <a:cubicBezTo>
                  <a:pt x="2239341" y="6249450"/>
                  <a:pt x="2218702" y="6218160"/>
                  <a:pt x="2113457" y="6228522"/>
                </a:cubicBezTo>
                <a:cubicBezTo>
                  <a:pt x="2008212" y="6238884"/>
                  <a:pt x="1814714" y="6176127"/>
                  <a:pt x="1526385" y="6228522"/>
                </a:cubicBezTo>
                <a:cubicBezTo>
                  <a:pt x="1238056" y="6280917"/>
                  <a:pt x="1306376" y="6224610"/>
                  <a:pt x="1174143" y="6228522"/>
                </a:cubicBezTo>
                <a:cubicBezTo>
                  <a:pt x="1041910" y="6232434"/>
                  <a:pt x="502724" y="6121395"/>
                  <a:pt x="0" y="6228522"/>
                </a:cubicBezTo>
                <a:cubicBezTo>
                  <a:pt x="-55423" y="6082728"/>
                  <a:pt x="70923" y="5866544"/>
                  <a:pt x="0" y="5600008"/>
                </a:cubicBezTo>
                <a:cubicBezTo>
                  <a:pt x="-70923" y="5333472"/>
                  <a:pt x="56814" y="5131154"/>
                  <a:pt x="0" y="4971493"/>
                </a:cubicBezTo>
                <a:cubicBezTo>
                  <a:pt x="-56814" y="4811833"/>
                  <a:pt x="21885" y="4606261"/>
                  <a:pt x="0" y="4280693"/>
                </a:cubicBezTo>
                <a:cubicBezTo>
                  <a:pt x="-21885" y="3955125"/>
                  <a:pt x="29990" y="4035868"/>
                  <a:pt x="0" y="3901320"/>
                </a:cubicBezTo>
                <a:cubicBezTo>
                  <a:pt x="-29990" y="3766772"/>
                  <a:pt x="30333" y="3565335"/>
                  <a:pt x="0" y="3459661"/>
                </a:cubicBezTo>
                <a:cubicBezTo>
                  <a:pt x="-30333" y="3353987"/>
                  <a:pt x="37657" y="3103683"/>
                  <a:pt x="0" y="2893432"/>
                </a:cubicBezTo>
                <a:cubicBezTo>
                  <a:pt x="-37657" y="2683181"/>
                  <a:pt x="16662" y="2480652"/>
                  <a:pt x="0" y="2264917"/>
                </a:cubicBezTo>
                <a:cubicBezTo>
                  <a:pt x="-16662" y="2049182"/>
                  <a:pt x="52598" y="1943763"/>
                  <a:pt x="0" y="1823258"/>
                </a:cubicBezTo>
                <a:cubicBezTo>
                  <a:pt x="-52598" y="1702753"/>
                  <a:pt x="65711" y="1342624"/>
                  <a:pt x="0" y="1132459"/>
                </a:cubicBezTo>
                <a:cubicBezTo>
                  <a:pt x="-65711" y="922294"/>
                  <a:pt x="18829" y="342618"/>
                  <a:pt x="0" y="0"/>
                </a:cubicBezTo>
                <a:close/>
                <a:moveTo>
                  <a:pt x="115975" y="115975"/>
                </a:moveTo>
                <a:cubicBezTo>
                  <a:pt x="179390" y="428047"/>
                  <a:pt x="40189" y="597873"/>
                  <a:pt x="115975" y="835564"/>
                </a:cubicBezTo>
                <a:cubicBezTo>
                  <a:pt x="191761" y="1073255"/>
                  <a:pt x="72808" y="1210607"/>
                  <a:pt x="115975" y="1555152"/>
                </a:cubicBezTo>
                <a:cubicBezTo>
                  <a:pt x="159142" y="1899697"/>
                  <a:pt x="61070" y="1998171"/>
                  <a:pt x="115975" y="2214775"/>
                </a:cubicBezTo>
                <a:cubicBezTo>
                  <a:pt x="170880" y="2431379"/>
                  <a:pt x="102526" y="2524485"/>
                  <a:pt x="115975" y="2754467"/>
                </a:cubicBezTo>
                <a:cubicBezTo>
                  <a:pt x="129424" y="2984449"/>
                  <a:pt x="111542" y="3069629"/>
                  <a:pt x="115975" y="3234192"/>
                </a:cubicBezTo>
                <a:cubicBezTo>
                  <a:pt x="120408" y="3398756"/>
                  <a:pt x="80802" y="3597061"/>
                  <a:pt x="115975" y="3773884"/>
                </a:cubicBezTo>
                <a:cubicBezTo>
                  <a:pt x="151148" y="3950707"/>
                  <a:pt x="89277" y="4125568"/>
                  <a:pt x="115975" y="4313575"/>
                </a:cubicBezTo>
                <a:cubicBezTo>
                  <a:pt x="142673" y="4501582"/>
                  <a:pt x="97067" y="4637347"/>
                  <a:pt x="115975" y="4853267"/>
                </a:cubicBezTo>
                <a:cubicBezTo>
                  <a:pt x="134883" y="5069187"/>
                  <a:pt x="108635" y="5216469"/>
                  <a:pt x="115975" y="5332993"/>
                </a:cubicBezTo>
                <a:cubicBezTo>
                  <a:pt x="123315" y="5449517"/>
                  <a:pt x="59259" y="5732877"/>
                  <a:pt x="115975" y="6112547"/>
                </a:cubicBezTo>
                <a:cubicBezTo>
                  <a:pt x="295908" y="6092745"/>
                  <a:pt x="346696" y="6156141"/>
                  <a:pt x="576354" y="6112547"/>
                </a:cubicBezTo>
                <a:cubicBezTo>
                  <a:pt x="806012" y="6068953"/>
                  <a:pt x="1065403" y="6184261"/>
                  <a:pt x="1266923" y="6112547"/>
                </a:cubicBezTo>
                <a:cubicBezTo>
                  <a:pt x="1468443" y="6040833"/>
                  <a:pt x="1798724" y="6154956"/>
                  <a:pt x="2072586" y="6112547"/>
                </a:cubicBezTo>
                <a:cubicBezTo>
                  <a:pt x="2346448" y="6070138"/>
                  <a:pt x="2579543" y="6114296"/>
                  <a:pt x="2763154" y="6112547"/>
                </a:cubicBezTo>
                <a:cubicBezTo>
                  <a:pt x="2946765" y="6110798"/>
                  <a:pt x="3311527" y="6113203"/>
                  <a:pt x="3453723" y="6112547"/>
                </a:cubicBezTo>
                <a:cubicBezTo>
                  <a:pt x="3595919" y="6111891"/>
                  <a:pt x="4015375" y="6151901"/>
                  <a:pt x="4259386" y="6112547"/>
                </a:cubicBezTo>
                <a:cubicBezTo>
                  <a:pt x="4503397" y="6073193"/>
                  <a:pt x="4550768" y="6117170"/>
                  <a:pt x="4834860" y="6112547"/>
                </a:cubicBezTo>
                <a:cubicBezTo>
                  <a:pt x="5118952" y="6107924"/>
                  <a:pt x="5257490" y="6147250"/>
                  <a:pt x="5410334" y="6112547"/>
                </a:cubicBezTo>
                <a:cubicBezTo>
                  <a:pt x="5563178" y="6077844"/>
                  <a:pt x="5828925" y="6136997"/>
                  <a:pt x="6215997" y="6112547"/>
                </a:cubicBezTo>
                <a:cubicBezTo>
                  <a:pt x="6603069" y="6088097"/>
                  <a:pt x="6767937" y="6123904"/>
                  <a:pt x="6906566" y="6112547"/>
                </a:cubicBezTo>
                <a:cubicBezTo>
                  <a:pt x="7045195" y="6101190"/>
                  <a:pt x="7096464" y="6119582"/>
                  <a:pt x="7251850" y="6112547"/>
                </a:cubicBezTo>
                <a:cubicBezTo>
                  <a:pt x="7407236" y="6105512"/>
                  <a:pt x="7600611" y="6161875"/>
                  <a:pt x="7712229" y="6112547"/>
                </a:cubicBezTo>
                <a:cubicBezTo>
                  <a:pt x="7823847" y="6063219"/>
                  <a:pt x="7921772" y="6153621"/>
                  <a:pt x="8057513" y="6112547"/>
                </a:cubicBezTo>
                <a:cubicBezTo>
                  <a:pt x="8193254" y="6071473"/>
                  <a:pt x="8303203" y="6144342"/>
                  <a:pt x="8517892" y="6112547"/>
                </a:cubicBezTo>
                <a:cubicBezTo>
                  <a:pt x="8732581" y="6080752"/>
                  <a:pt x="8919890" y="6191903"/>
                  <a:pt x="9208461" y="6112547"/>
                </a:cubicBezTo>
                <a:cubicBezTo>
                  <a:pt x="9497032" y="6033191"/>
                  <a:pt x="9662250" y="6170361"/>
                  <a:pt x="10014124" y="6112547"/>
                </a:cubicBezTo>
                <a:cubicBezTo>
                  <a:pt x="10365998" y="6054733"/>
                  <a:pt x="10552917" y="6152248"/>
                  <a:pt x="10704693" y="6112547"/>
                </a:cubicBezTo>
                <a:cubicBezTo>
                  <a:pt x="10856469" y="6072846"/>
                  <a:pt x="11235263" y="6114276"/>
                  <a:pt x="11625451" y="6112547"/>
                </a:cubicBezTo>
                <a:cubicBezTo>
                  <a:pt x="11589893" y="5921160"/>
                  <a:pt x="11647954" y="5752226"/>
                  <a:pt x="11625451" y="5632821"/>
                </a:cubicBezTo>
                <a:cubicBezTo>
                  <a:pt x="11602948" y="5513416"/>
                  <a:pt x="11653980" y="5212884"/>
                  <a:pt x="11625451" y="5033164"/>
                </a:cubicBezTo>
                <a:cubicBezTo>
                  <a:pt x="11596922" y="4853444"/>
                  <a:pt x="11700094" y="4630118"/>
                  <a:pt x="11625451" y="4313575"/>
                </a:cubicBezTo>
                <a:cubicBezTo>
                  <a:pt x="11550808" y="3997032"/>
                  <a:pt x="11657891" y="4055453"/>
                  <a:pt x="11625451" y="3893815"/>
                </a:cubicBezTo>
                <a:cubicBezTo>
                  <a:pt x="11593011" y="3732177"/>
                  <a:pt x="11646906" y="3659284"/>
                  <a:pt x="11625451" y="3474055"/>
                </a:cubicBezTo>
                <a:cubicBezTo>
                  <a:pt x="11603996" y="3288826"/>
                  <a:pt x="11704396" y="3128652"/>
                  <a:pt x="11625451" y="2814432"/>
                </a:cubicBezTo>
                <a:cubicBezTo>
                  <a:pt x="11546506" y="2500212"/>
                  <a:pt x="11679129" y="2388412"/>
                  <a:pt x="11625451" y="2154809"/>
                </a:cubicBezTo>
                <a:cubicBezTo>
                  <a:pt x="11571773" y="1921206"/>
                  <a:pt x="11701600" y="1779574"/>
                  <a:pt x="11625451" y="1435221"/>
                </a:cubicBezTo>
                <a:cubicBezTo>
                  <a:pt x="11549302" y="1090868"/>
                  <a:pt x="11660214" y="1124728"/>
                  <a:pt x="11625451" y="1015461"/>
                </a:cubicBezTo>
                <a:cubicBezTo>
                  <a:pt x="11590688" y="906194"/>
                  <a:pt x="11720292" y="377050"/>
                  <a:pt x="11625451" y="115975"/>
                </a:cubicBezTo>
                <a:cubicBezTo>
                  <a:pt x="11528465" y="126009"/>
                  <a:pt x="11506441" y="103160"/>
                  <a:pt x="11395261" y="115975"/>
                </a:cubicBezTo>
                <a:cubicBezTo>
                  <a:pt x="11284081" y="128790"/>
                  <a:pt x="10948607" y="51654"/>
                  <a:pt x="10819788" y="115975"/>
                </a:cubicBezTo>
                <a:cubicBezTo>
                  <a:pt x="10690969" y="180296"/>
                  <a:pt x="10564338" y="112718"/>
                  <a:pt x="10474503" y="115975"/>
                </a:cubicBezTo>
                <a:cubicBezTo>
                  <a:pt x="10384669" y="119232"/>
                  <a:pt x="10179613" y="97538"/>
                  <a:pt x="10014124" y="115975"/>
                </a:cubicBezTo>
                <a:cubicBezTo>
                  <a:pt x="9848635" y="134412"/>
                  <a:pt x="9719537" y="75916"/>
                  <a:pt x="9553745" y="115975"/>
                </a:cubicBezTo>
                <a:cubicBezTo>
                  <a:pt x="9387953" y="156034"/>
                  <a:pt x="9414750" y="90517"/>
                  <a:pt x="9323556" y="115975"/>
                </a:cubicBezTo>
                <a:cubicBezTo>
                  <a:pt x="9232362" y="141433"/>
                  <a:pt x="8885766" y="52043"/>
                  <a:pt x="8748082" y="115975"/>
                </a:cubicBezTo>
                <a:cubicBezTo>
                  <a:pt x="8610398" y="179907"/>
                  <a:pt x="8394426" y="104335"/>
                  <a:pt x="8057513" y="115975"/>
                </a:cubicBezTo>
                <a:cubicBezTo>
                  <a:pt x="7720600" y="127615"/>
                  <a:pt x="7468639" y="42320"/>
                  <a:pt x="7251850" y="115975"/>
                </a:cubicBezTo>
                <a:cubicBezTo>
                  <a:pt x="7035061" y="189630"/>
                  <a:pt x="6901709" y="100785"/>
                  <a:pt x="6791471" y="115975"/>
                </a:cubicBezTo>
                <a:cubicBezTo>
                  <a:pt x="6681233" y="131165"/>
                  <a:pt x="6512797" y="76188"/>
                  <a:pt x="6331092" y="115975"/>
                </a:cubicBezTo>
                <a:cubicBezTo>
                  <a:pt x="6149387" y="155762"/>
                  <a:pt x="5961706" y="64856"/>
                  <a:pt x="5640523" y="115975"/>
                </a:cubicBezTo>
                <a:cubicBezTo>
                  <a:pt x="5319340" y="167094"/>
                  <a:pt x="5010326" y="111754"/>
                  <a:pt x="4834860" y="115975"/>
                </a:cubicBezTo>
                <a:cubicBezTo>
                  <a:pt x="4659394" y="120196"/>
                  <a:pt x="4327025" y="105088"/>
                  <a:pt x="4144292" y="115975"/>
                </a:cubicBezTo>
                <a:cubicBezTo>
                  <a:pt x="3961559" y="126862"/>
                  <a:pt x="3866923" y="103495"/>
                  <a:pt x="3683913" y="115975"/>
                </a:cubicBezTo>
                <a:cubicBezTo>
                  <a:pt x="3500903" y="128455"/>
                  <a:pt x="3364765" y="74933"/>
                  <a:pt x="3108439" y="115975"/>
                </a:cubicBezTo>
                <a:cubicBezTo>
                  <a:pt x="2852113" y="157017"/>
                  <a:pt x="2753587" y="94348"/>
                  <a:pt x="2417870" y="115975"/>
                </a:cubicBezTo>
                <a:cubicBezTo>
                  <a:pt x="2082153" y="137602"/>
                  <a:pt x="2119134" y="52831"/>
                  <a:pt x="1842396" y="115975"/>
                </a:cubicBezTo>
                <a:cubicBezTo>
                  <a:pt x="1565658" y="179119"/>
                  <a:pt x="1445084" y="94906"/>
                  <a:pt x="1266923" y="115975"/>
                </a:cubicBezTo>
                <a:cubicBezTo>
                  <a:pt x="1088762" y="137044"/>
                  <a:pt x="378981" y="-14292"/>
                  <a:pt x="115975" y="115975"/>
                </a:cubicBezTo>
                <a:close/>
              </a:path>
              <a:path w="11741426" h="6228522" stroke="0" extrusionOk="0">
                <a:moveTo>
                  <a:pt x="0" y="0"/>
                </a:moveTo>
                <a:cubicBezTo>
                  <a:pt x="215387" y="-16730"/>
                  <a:pt x="337578" y="50398"/>
                  <a:pt x="469657" y="0"/>
                </a:cubicBezTo>
                <a:cubicBezTo>
                  <a:pt x="601736" y="-50398"/>
                  <a:pt x="833891" y="52187"/>
                  <a:pt x="939314" y="0"/>
                </a:cubicBezTo>
                <a:cubicBezTo>
                  <a:pt x="1044737" y="-52187"/>
                  <a:pt x="1335904" y="50208"/>
                  <a:pt x="1526385" y="0"/>
                </a:cubicBezTo>
                <a:cubicBezTo>
                  <a:pt x="1716866" y="-50208"/>
                  <a:pt x="2043993" y="49339"/>
                  <a:pt x="2230871" y="0"/>
                </a:cubicBezTo>
                <a:cubicBezTo>
                  <a:pt x="2417749" y="-49339"/>
                  <a:pt x="2690368" y="80360"/>
                  <a:pt x="2935357" y="0"/>
                </a:cubicBezTo>
                <a:cubicBezTo>
                  <a:pt x="3180346" y="-80360"/>
                  <a:pt x="3300305" y="47401"/>
                  <a:pt x="3405014" y="0"/>
                </a:cubicBezTo>
                <a:cubicBezTo>
                  <a:pt x="3509723" y="-47401"/>
                  <a:pt x="3561810" y="11763"/>
                  <a:pt x="3639842" y="0"/>
                </a:cubicBezTo>
                <a:cubicBezTo>
                  <a:pt x="3717874" y="-11763"/>
                  <a:pt x="4151964" y="6801"/>
                  <a:pt x="4344328" y="0"/>
                </a:cubicBezTo>
                <a:cubicBezTo>
                  <a:pt x="4536692" y="-6801"/>
                  <a:pt x="4615608" y="40252"/>
                  <a:pt x="4696570" y="0"/>
                </a:cubicBezTo>
                <a:cubicBezTo>
                  <a:pt x="4777532" y="-40252"/>
                  <a:pt x="4990259" y="27102"/>
                  <a:pt x="5166227" y="0"/>
                </a:cubicBezTo>
                <a:cubicBezTo>
                  <a:pt x="5342195" y="-27102"/>
                  <a:pt x="5691941" y="3"/>
                  <a:pt x="5870713" y="0"/>
                </a:cubicBezTo>
                <a:cubicBezTo>
                  <a:pt x="6049485" y="-3"/>
                  <a:pt x="6245824" y="36300"/>
                  <a:pt x="6340370" y="0"/>
                </a:cubicBezTo>
                <a:cubicBezTo>
                  <a:pt x="6434916" y="-36300"/>
                  <a:pt x="6679008" y="36796"/>
                  <a:pt x="6927441" y="0"/>
                </a:cubicBezTo>
                <a:cubicBezTo>
                  <a:pt x="7175874" y="-36796"/>
                  <a:pt x="7578698" y="36933"/>
                  <a:pt x="7749341" y="0"/>
                </a:cubicBezTo>
                <a:cubicBezTo>
                  <a:pt x="7919984" y="-36933"/>
                  <a:pt x="7952818" y="30350"/>
                  <a:pt x="8101584" y="0"/>
                </a:cubicBezTo>
                <a:cubicBezTo>
                  <a:pt x="8250350" y="-30350"/>
                  <a:pt x="8320698" y="24187"/>
                  <a:pt x="8453827" y="0"/>
                </a:cubicBezTo>
                <a:cubicBezTo>
                  <a:pt x="8586956" y="-24187"/>
                  <a:pt x="8852341" y="62661"/>
                  <a:pt x="9158312" y="0"/>
                </a:cubicBezTo>
                <a:cubicBezTo>
                  <a:pt x="9464283" y="-62661"/>
                  <a:pt x="9367739" y="29205"/>
                  <a:pt x="9510555" y="0"/>
                </a:cubicBezTo>
                <a:cubicBezTo>
                  <a:pt x="9653371" y="-29205"/>
                  <a:pt x="9821866" y="26712"/>
                  <a:pt x="10097626" y="0"/>
                </a:cubicBezTo>
                <a:cubicBezTo>
                  <a:pt x="10373386" y="-26712"/>
                  <a:pt x="10334026" y="20438"/>
                  <a:pt x="10449869" y="0"/>
                </a:cubicBezTo>
                <a:cubicBezTo>
                  <a:pt x="10565712" y="-20438"/>
                  <a:pt x="11320959" y="35608"/>
                  <a:pt x="11741426" y="0"/>
                </a:cubicBezTo>
                <a:cubicBezTo>
                  <a:pt x="11773848" y="161967"/>
                  <a:pt x="11711296" y="253613"/>
                  <a:pt x="11741426" y="441659"/>
                </a:cubicBezTo>
                <a:cubicBezTo>
                  <a:pt x="11771556" y="629705"/>
                  <a:pt x="11731007" y="703273"/>
                  <a:pt x="11741426" y="945603"/>
                </a:cubicBezTo>
                <a:cubicBezTo>
                  <a:pt x="11751845" y="1187933"/>
                  <a:pt x="11737472" y="1325332"/>
                  <a:pt x="11741426" y="1574117"/>
                </a:cubicBezTo>
                <a:cubicBezTo>
                  <a:pt x="11745380" y="1822902"/>
                  <a:pt x="11688688" y="1929213"/>
                  <a:pt x="11741426" y="2078061"/>
                </a:cubicBezTo>
                <a:cubicBezTo>
                  <a:pt x="11794164" y="2226909"/>
                  <a:pt x="11740015" y="2497987"/>
                  <a:pt x="11741426" y="2706576"/>
                </a:cubicBezTo>
                <a:cubicBezTo>
                  <a:pt x="11742837" y="2915166"/>
                  <a:pt x="11685324" y="3128542"/>
                  <a:pt x="11741426" y="3335090"/>
                </a:cubicBezTo>
                <a:cubicBezTo>
                  <a:pt x="11797528" y="3541638"/>
                  <a:pt x="11715976" y="3595687"/>
                  <a:pt x="11741426" y="3776749"/>
                </a:cubicBezTo>
                <a:cubicBezTo>
                  <a:pt x="11766876" y="3957811"/>
                  <a:pt x="11666854" y="4325615"/>
                  <a:pt x="11741426" y="4467549"/>
                </a:cubicBezTo>
                <a:cubicBezTo>
                  <a:pt x="11815998" y="4609483"/>
                  <a:pt x="11732315" y="4685020"/>
                  <a:pt x="11741426" y="4846923"/>
                </a:cubicBezTo>
                <a:cubicBezTo>
                  <a:pt x="11750537" y="5008826"/>
                  <a:pt x="11719496" y="5112084"/>
                  <a:pt x="11741426" y="5226296"/>
                </a:cubicBezTo>
                <a:cubicBezTo>
                  <a:pt x="11763356" y="5340508"/>
                  <a:pt x="11658814" y="5791246"/>
                  <a:pt x="11741426" y="6228522"/>
                </a:cubicBezTo>
                <a:cubicBezTo>
                  <a:pt x="11401127" y="6258536"/>
                  <a:pt x="11264564" y="6198557"/>
                  <a:pt x="11036940" y="6228522"/>
                </a:cubicBezTo>
                <a:cubicBezTo>
                  <a:pt x="10809316" y="6258487"/>
                  <a:pt x="10857285" y="6208972"/>
                  <a:pt x="10802112" y="6228522"/>
                </a:cubicBezTo>
                <a:cubicBezTo>
                  <a:pt x="10746939" y="6248072"/>
                  <a:pt x="10289763" y="6199984"/>
                  <a:pt x="10097626" y="6228522"/>
                </a:cubicBezTo>
                <a:cubicBezTo>
                  <a:pt x="9905489" y="6257060"/>
                  <a:pt x="9627188" y="6221845"/>
                  <a:pt x="9393141" y="6228522"/>
                </a:cubicBezTo>
                <a:cubicBezTo>
                  <a:pt x="9159094" y="6235199"/>
                  <a:pt x="9009154" y="6184470"/>
                  <a:pt x="8806070" y="6228522"/>
                </a:cubicBezTo>
                <a:cubicBezTo>
                  <a:pt x="8602986" y="6272574"/>
                  <a:pt x="8496724" y="6219777"/>
                  <a:pt x="8336412" y="6228522"/>
                </a:cubicBezTo>
                <a:cubicBezTo>
                  <a:pt x="8176100" y="6237267"/>
                  <a:pt x="7900761" y="6217068"/>
                  <a:pt x="7749341" y="6228522"/>
                </a:cubicBezTo>
                <a:cubicBezTo>
                  <a:pt x="7597921" y="6239976"/>
                  <a:pt x="7270504" y="6156594"/>
                  <a:pt x="7044856" y="6228522"/>
                </a:cubicBezTo>
                <a:cubicBezTo>
                  <a:pt x="6819208" y="6300450"/>
                  <a:pt x="6570552" y="6220628"/>
                  <a:pt x="6340370" y="6228522"/>
                </a:cubicBezTo>
                <a:cubicBezTo>
                  <a:pt x="6110188" y="6236416"/>
                  <a:pt x="5910740" y="6154864"/>
                  <a:pt x="5635884" y="6228522"/>
                </a:cubicBezTo>
                <a:cubicBezTo>
                  <a:pt x="5361028" y="6302180"/>
                  <a:pt x="5403002" y="6198651"/>
                  <a:pt x="5283642" y="6228522"/>
                </a:cubicBezTo>
                <a:cubicBezTo>
                  <a:pt x="5164282" y="6258393"/>
                  <a:pt x="4912320" y="6224575"/>
                  <a:pt x="4813985" y="6228522"/>
                </a:cubicBezTo>
                <a:cubicBezTo>
                  <a:pt x="4715650" y="6232469"/>
                  <a:pt x="4603145" y="6207508"/>
                  <a:pt x="4461742" y="6228522"/>
                </a:cubicBezTo>
                <a:cubicBezTo>
                  <a:pt x="4320339" y="6249536"/>
                  <a:pt x="4126910" y="6218445"/>
                  <a:pt x="3874671" y="6228522"/>
                </a:cubicBezTo>
                <a:cubicBezTo>
                  <a:pt x="3622432" y="6238599"/>
                  <a:pt x="3735645" y="6225939"/>
                  <a:pt x="3639842" y="6228522"/>
                </a:cubicBezTo>
                <a:cubicBezTo>
                  <a:pt x="3544039" y="6231105"/>
                  <a:pt x="3137998" y="6163233"/>
                  <a:pt x="2817942" y="6228522"/>
                </a:cubicBezTo>
                <a:cubicBezTo>
                  <a:pt x="2497886" y="6293811"/>
                  <a:pt x="2442760" y="6201175"/>
                  <a:pt x="2113457" y="6228522"/>
                </a:cubicBezTo>
                <a:cubicBezTo>
                  <a:pt x="1784154" y="6255869"/>
                  <a:pt x="1914553" y="6198886"/>
                  <a:pt x="1761214" y="6228522"/>
                </a:cubicBezTo>
                <a:cubicBezTo>
                  <a:pt x="1607875" y="6258158"/>
                  <a:pt x="1323633" y="6189348"/>
                  <a:pt x="1174143" y="6228522"/>
                </a:cubicBezTo>
                <a:cubicBezTo>
                  <a:pt x="1024653" y="6267696"/>
                  <a:pt x="235059" y="6103237"/>
                  <a:pt x="0" y="6228522"/>
                </a:cubicBezTo>
                <a:cubicBezTo>
                  <a:pt x="-1806" y="6008883"/>
                  <a:pt x="42298" y="5933840"/>
                  <a:pt x="0" y="5662293"/>
                </a:cubicBezTo>
                <a:cubicBezTo>
                  <a:pt x="-42298" y="5390746"/>
                  <a:pt x="35996" y="5368484"/>
                  <a:pt x="0" y="5096063"/>
                </a:cubicBezTo>
                <a:cubicBezTo>
                  <a:pt x="-35996" y="4823642"/>
                  <a:pt x="35913" y="4813097"/>
                  <a:pt x="0" y="4716690"/>
                </a:cubicBezTo>
                <a:cubicBezTo>
                  <a:pt x="-35913" y="4620283"/>
                  <a:pt x="17523" y="4494062"/>
                  <a:pt x="0" y="4337316"/>
                </a:cubicBezTo>
                <a:cubicBezTo>
                  <a:pt x="-17523" y="4180570"/>
                  <a:pt x="16596" y="3980010"/>
                  <a:pt x="0" y="3708802"/>
                </a:cubicBezTo>
                <a:cubicBezTo>
                  <a:pt x="-16596" y="3437594"/>
                  <a:pt x="330" y="3483292"/>
                  <a:pt x="0" y="3329428"/>
                </a:cubicBezTo>
                <a:cubicBezTo>
                  <a:pt x="-330" y="3175564"/>
                  <a:pt x="26148" y="2907763"/>
                  <a:pt x="0" y="2763199"/>
                </a:cubicBezTo>
                <a:cubicBezTo>
                  <a:pt x="-26148" y="2618635"/>
                  <a:pt x="33596" y="2483064"/>
                  <a:pt x="0" y="2383825"/>
                </a:cubicBezTo>
                <a:cubicBezTo>
                  <a:pt x="-33596" y="2284586"/>
                  <a:pt x="32561" y="2143538"/>
                  <a:pt x="0" y="1942166"/>
                </a:cubicBezTo>
                <a:cubicBezTo>
                  <a:pt x="-32561" y="1740794"/>
                  <a:pt x="63012" y="1507921"/>
                  <a:pt x="0" y="1375937"/>
                </a:cubicBezTo>
                <a:cubicBezTo>
                  <a:pt x="-63012" y="1243953"/>
                  <a:pt x="46621" y="1064072"/>
                  <a:pt x="0" y="871993"/>
                </a:cubicBezTo>
                <a:cubicBezTo>
                  <a:pt x="-46621" y="679914"/>
                  <a:pt x="48728" y="235265"/>
                  <a:pt x="0" y="0"/>
                </a:cubicBezTo>
                <a:close/>
                <a:moveTo>
                  <a:pt x="115975" y="115975"/>
                </a:moveTo>
                <a:cubicBezTo>
                  <a:pt x="148903" y="247510"/>
                  <a:pt x="65532" y="480516"/>
                  <a:pt x="115975" y="655666"/>
                </a:cubicBezTo>
                <a:cubicBezTo>
                  <a:pt x="166418" y="830816"/>
                  <a:pt x="95284" y="884010"/>
                  <a:pt x="115975" y="1075427"/>
                </a:cubicBezTo>
                <a:cubicBezTo>
                  <a:pt x="136666" y="1266844"/>
                  <a:pt x="73135" y="1430860"/>
                  <a:pt x="115975" y="1555152"/>
                </a:cubicBezTo>
                <a:cubicBezTo>
                  <a:pt x="158815" y="1679444"/>
                  <a:pt x="100980" y="1989254"/>
                  <a:pt x="115975" y="2214775"/>
                </a:cubicBezTo>
                <a:cubicBezTo>
                  <a:pt x="130970" y="2440296"/>
                  <a:pt x="112685" y="2651871"/>
                  <a:pt x="115975" y="2934364"/>
                </a:cubicBezTo>
                <a:cubicBezTo>
                  <a:pt x="119265" y="3216857"/>
                  <a:pt x="88929" y="3274068"/>
                  <a:pt x="115975" y="3593987"/>
                </a:cubicBezTo>
                <a:cubicBezTo>
                  <a:pt x="143021" y="3913906"/>
                  <a:pt x="91737" y="3877963"/>
                  <a:pt x="115975" y="4013747"/>
                </a:cubicBezTo>
                <a:cubicBezTo>
                  <a:pt x="140213" y="4149531"/>
                  <a:pt x="44279" y="4377158"/>
                  <a:pt x="115975" y="4613404"/>
                </a:cubicBezTo>
                <a:cubicBezTo>
                  <a:pt x="187671" y="4849650"/>
                  <a:pt x="49238" y="4931733"/>
                  <a:pt x="115975" y="5213061"/>
                </a:cubicBezTo>
                <a:cubicBezTo>
                  <a:pt x="182712" y="5494389"/>
                  <a:pt x="41773" y="5902064"/>
                  <a:pt x="115975" y="6112547"/>
                </a:cubicBezTo>
                <a:cubicBezTo>
                  <a:pt x="359459" y="6073424"/>
                  <a:pt x="421347" y="6135683"/>
                  <a:pt x="691449" y="6112547"/>
                </a:cubicBezTo>
                <a:cubicBezTo>
                  <a:pt x="961551" y="6089411"/>
                  <a:pt x="1063918" y="6144006"/>
                  <a:pt x="1266923" y="6112547"/>
                </a:cubicBezTo>
                <a:cubicBezTo>
                  <a:pt x="1469928" y="6081088"/>
                  <a:pt x="1635115" y="6122485"/>
                  <a:pt x="1727302" y="6112547"/>
                </a:cubicBezTo>
                <a:cubicBezTo>
                  <a:pt x="1819489" y="6102609"/>
                  <a:pt x="2239087" y="6123020"/>
                  <a:pt x="2532965" y="6112547"/>
                </a:cubicBezTo>
                <a:cubicBezTo>
                  <a:pt x="2826843" y="6102074"/>
                  <a:pt x="2960595" y="6175861"/>
                  <a:pt x="3223534" y="6112547"/>
                </a:cubicBezTo>
                <a:cubicBezTo>
                  <a:pt x="3486473" y="6049233"/>
                  <a:pt x="3499191" y="6150654"/>
                  <a:pt x="3683913" y="6112547"/>
                </a:cubicBezTo>
                <a:cubicBezTo>
                  <a:pt x="3868635" y="6074440"/>
                  <a:pt x="4022223" y="6136361"/>
                  <a:pt x="4259386" y="6112547"/>
                </a:cubicBezTo>
                <a:cubicBezTo>
                  <a:pt x="4496549" y="6088733"/>
                  <a:pt x="4899365" y="6160847"/>
                  <a:pt x="5065050" y="6112547"/>
                </a:cubicBezTo>
                <a:cubicBezTo>
                  <a:pt x="5230735" y="6064247"/>
                  <a:pt x="5307127" y="6119271"/>
                  <a:pt x="5525429" y="6112547"/>
                </a:cubicBezTo>
                <a:cubicBezTo>
                  <a:pt x="5743731" y="6105823"/>
                  <a:pt x="5867501" y="6123449"/>
                  <a:pt x="5985808" y="6112547"/>
                </a:cubicBezTo>
                <a:cubicBezTo>
                  <a:pt x="6104115" y="6101645"/>
                  <a:pt x="6518085" y="6161551"/>
                  <a:pt x="6791471" y="6112547"/>
                </a:cubicBezTo>
                <a:cubicBezTo>
                  <a:pt x="7064857" y="6063543"/>
                  <a:pt x="6970020" y="6122081"/>
                  <a:pt x="7021661" y="6112547"/>
                </a:cubicBezTo>
                <a:cubicBezTo>
                  <a:pt x="7073302" y="6103013"/>
                  <a:pt x="7473953" y="6146802"/>
                  <a:pt x="7827324" y="6112547"/>
                </a:cubicBezTo>
                <a:cubicBezTo>
                  <a:pt x="8180695" y="6078292"/>
                  <a:pt x="8183880" y="6180448"/>
                  <a:pt x="8402798" y="6112547"/>
                </a:cubicBezTo>
                <a:cubicBezTo>
                  <a:pt x="8621716" y="6044646"/>
                  <a:pt x="8581654" y="6127745"/>
                  <a:pt x="8632987" y="6112547"/>
                </a:cubicBezTo>
                <a:cubicBezTo>
                  <a:pt x="8684320" y="6097349"/>
                  <a:pt x="8827230" y="6131823"/>
                  <a:pt x="8978272" y="6112547"/>
                </a:cubicBezTo>
                <a:cubicBezTo>
                  <a:pt x="9129315" y="6093271"/>
                  <a:pt x="9525259" y="6122653"/>
                  <a:pt x="9668840" y="6112547"/>
                </a:cubicBezTo>
                <a:cubicBezTo>
                  <a:pt x="9812421" y="6102441"/>
                  <a:pt x="10268137" y="6195693"/>
                  <a:pt x="10474503" y="6112547"/>
                </a:cubicBezTo>
                <a:cubicBezTo>
                  <a:pt x="10680869" y="6029401"/>
                  <a:pt x="10724999" y="6132917"/>
                  <a:pt x="10934882" y="6112547"/>
                </a:cubicBezTo>
                <a:cubicBezTo>
                  <a:pt x="11144765" y="6092177"/>
                  <a:pt x="11374261" y="6172599"/>
                  <a:pt x="11625451" y="6112547"/>
                </a:cubicBezTo>
                <a:cubicBezTo>
                  <a:pt x="11580344" y="5912966"/>
                  <a:pt x="11670286" y="5843504"/>
                  <a:pt x="11625451" y="5692787"/>
                </a:cubicBezTo>
                <a:cubicBezTo>
                  <a:pt x="11580616" y="5542070"/>
                  <a:pt x="11693347" y="5228003"/>
                  <a:pt x="11625451" y="4973198"/>
                </a:cubicBezTo>
                <a:cubicBezTo>
                  <a:pt x="11557555" y="4718393"/>
                  <a:pt x="11666182" y="4612833"/>
                  <a:pt x="11625451" y="4433507"/>
                </a:cubicBezTo>
                <a:cubicBezTo>
                  <a:pt x="11584720" y="4254181"/>
                  <a:pt x="11634472" y="4096945"/>
                  <a:pt x="11625451" y="3953781"/>
                </a:cubicBezTo>
                <a:cubicBezTo>
                  <a:pt x="11616430" y="3810617"/>
                  <a:pt x="11688481" y="3540948"/>
                  <a:pt x="11625451" y="3354124"/>
                </a:cubicBezTo>
                <a:cubicBezTo>
                  <a:pt x="11562421" y="3167300"/>
                  <a:pt x="11689264" y="2964723"/>
                  <a:pt x="11625451" y="2694501"/>
                </a:cubicBezTo>
                <a:cubicBezTo>
                  <a:pt x="11561638" y="2424279"/>
                  <a:pt x="11627893" y="2397113"/>
                  <a:pt x="11625451" y="2274741"/>
                </a:cubicBezTo>
                <a:cubicBezTo>
                  <a:pt x="11623009" y="2152369"/>
                  <a:pt x="11689446" y="1785115"/>
                  <a:pt x="11625451" y="1615118"/>
                </a:cubicBezTo>
                <a:cubicBezTo>
                  <a:pt x="11561456" y="1445121"/>
                  <a:pt x="11636934" y="1279084"/>
                  <a:pt x="11625451" y="1135392"/>
                </a:cubicBezTo>
                <a:cubicBezTo>
                  <a:pt x="11613968" y="991700"/>
                  <a:pt x="11697486" y="605298"/>
                  <a:pt x="11625451" y="115975"/>
                </a:cubicBezTo>
                <a:cubicBezTo>
                  <a:pt x="11511944" y="136500"/>
                  <a:pt x="11453809" y="109006"/>
                  <a:pt x="11395261" y="115975"/>
                </a:cubicBezTo>
                <a:cubicBezTo>
                  <a:pt x="11336713" y="122944"/>
                  <a:pt x="11265219" y="112431"/>
                  <a:pt x="11165072" y="115975"/>
                </a:cubicBezTo>
                <a:cubicBezTo>
                  <a:pt x="11064925" y="119519"/>
                  <a:pt x="10778266" y="44091"/>
                  <a:pt x="10474503" y="115975"/>
                </a:cubicBezTo>
                <a:cubicBezTo>
                  <a:pt x="10170740" y="187859"/>
                  <a:pt x="10145708" y="78152"/>
                  <a:pt x="10014124" y="115975"/>
                </a:cubicBezTo>
                <a:cubicBezTo>
                  <a:pt x="9882540" y="153798"/>
                  <a:pt x="9547674" y="91057"/>
                  <a:pt x="9323556" y="115975"/>
                </a:cubicBezTo>
                <a:cubicBezTo>
                  <a:pt x="9099438" y="140893"/>
                  <a:pt x="8812477" y="58296"/>
                  <a:pt x="8632987" y="115975"/>
                </a:cubicBezTo>
                <a:cubicBezTo>
                  <a:pt x="8453497" y="173654"/>
                  <a:pt x="8172895" y="70381"/>
                  <a:pt x="8057513" y="115975"/>
                </a:cubicBezTo>
                <a:cubicBezTo>
                  <a:pt x="7942131" y="161569"/>
                  <a:pt x="7756283" y="111296"/>
                  <a:pt x="7597134" y="115975"/>
                </a:cubicBezTo>
                <a:cubicBezTo>
                  <a:pt x="7437985" y="120654"/>
                  <a:pt x="7221877" y="58812"/>
                  <a:pt x="6906566" y="115975"/>
                </a:cubicBezTo>
                <a:cubicBezTo>
                  <a:pt x="6591255" y="173138"/>
                  <a:pt x="6291550" y="47901"/>
                  <a:pt x="6100903" y="115975"/>
                </a:cubicBezTo>
                <a:cubicBezTo>
                  <a:pt x="5910256" y="184049"/>
                  <a:pt x="5956437" y="104861"/>
                  <a:pt x="5870713" y="115975"/>
                </a:cubicBezTo>
                <a:cubicBezTo>
                  <a:pt x="5784989" y="127089"/>
                  <a:pt x="5695789" y="101413"/>
                  <a:pt x="5525429" y="115975"/>
                </a:cubicBezTo>
                <a:cubicBezTo>
                  <a:pt x="5355069" y="130537"/>
                  <a:pt x="5113197" y="106760"/>
                  <a:pt x="4949955" y="115975"/>
                </a:cubicBezTo>
                <a:cubicBezTo>
                  <a:pt x="4786713" y="125190"/>
                  <a:pt x="4589114" y="89349"/>
                  <a:pt x="4489576" y="115975"/>
                </a:cubicBezTo>
                <a:cubicBezTo>
                  <a:pt x="4390038" y="142601"/>
                  <a:pt x="3962706" y="84970"/>
                  <a:pt x="3799007" y="115975"/>
                </a:cubicBezTo>
                <a:cubicBezTo>
                  <a:pt x="3635308" y="146980"/>
                  <a:pt x="3441228" y="111934"/>
                  <a:pt x="3223534" y="115975"/>
                </a:cubicBezTo>
                <a:cubicBezTo>
                  <a:pt x="3005840" y="120016"/>
                  <a:pt x="2777553" y="48106"/>
                  <a:pt x="2532965" y="115975"/>
                </a:cubicBezTo>
                <a:cubicBezTo>
                  <a:pt x="2288377" y="183844"/>
                  <a:pt x="2276700" y="107165"/>
                  <a:pt x="2187681" y="115975"/>
                </a:cubicBezTo>
                <a:cubicBezTo>
                  <a:pt x="2098662" y="124785"/>
                  <a:pt x="1927689" y="87074"/>
                  <a:pt x="1842396" y="115975"/>
                </a:cubicBezTo>
                <a:cubicBezTo>
                  <a:pt x="1757103" y="144876"/>
                  <a:pt x="1717889" y="110526"/>
                  <a:pt x="1612207" y="115975"/>
                </a:cubicBezTo>
                <a:cubicBezTo>
                  <a:pt x="1506525" y="121424"/>
                  <a:pt x="1429131" y="97172"/>
                  <a:pt x="1382017" y="115975"/>
                </a:cubicBezTo>
                <a:cubicBezTo>
                  <a:pt x="1334903" y="134778"/>
                  <a:pt x="1107302" y="111330"/>
                  <a:pt x="1036733" y="115975"/>
                </a:cubicBezTo>
                <a:cubicBezTo>
                  <a:pt x="966164" y="120620"/>
                  <a:pt x="361910" y="18941"/>
                  <a:pt x="115975" y="115975"/>
                </a:cubicBezTo>
                <a:close/>
              </a:path>
            </a:pathLst>
          </a:custGeom>
          <a:solidFill>
            <a:schemeClr val="tx1"/>
          </a:solidFill>
          <a:ln>
            <a:noFill/>
            <a:extLst>
              <a:ext uri="{C807C97D-BFC1-408E-A445-0C87EB9F89A2}">
                <ask:lineSketchStyleProps xmlns:ask="http://schemas.microsoft.com/office/drawing/2018/sketchyshapes" xmlns="" sd="372029728">
                  <a:prstGeom prst="frame">
                    <a:avLst>
                      <a:gd name="adj1" fmla="val 1862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1638528" y="663892"/>
            <a:ext cx="5800497" cy="3917633"/>
            <a:chOff x="1638528" y="663892"/>
            <a:chExt cx="5800497" cy="3917633"/>
          </a:xfrm>
        </p:grpSpPr>
        <p:grpSp>
          <p:nvGrpSpPr>
            <p:cNvPr id="104" name="Group 103"/>
            <p:cNvGrpSpPr/>
            <p:nvPr/>
          </p:nvGrpSpPr>
          <p:grpSpPr>
            <a:xfrm>
              <a:off x="1638528" y="663892"/>
              <a:ext cx="5800497" cy="3917633"/>
              <a:chOff x="1143456" y="206692"/>
              <a:chExt cx="6630161" cy="4762082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3667125" y="206692"/>
                <a:ext cx="1485900" cy="5167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Start</a:t>
                </a:r>
                <a:endParaRPr lang="en-US" dirty="0"/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3629025" y="965977"/>
                <a:ext cx="1562100" cy="42117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Login</a:t>
                </a:r>
                <a:endParaRPr lang="en-US" dirty="0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1156252" y="1713902"/>
                <a:ext cx="1533525" cy="40950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Admin</a:t>
                </a:r>
                <a:endParaRPr lang="en-US" dirty="0"/>
              </a:p>
            </p:txBody>
          </p:sp>
          <p:cxnSp>
            <p:nvCxnSpPr>
              <p:cNvPr id="7" name="Straight Arrow Connector 6"/>
              <p:cNvCxnSpPr>
                <a:stCxn id="3" idx="4"/>
                <a:endCxn id="4" idx="0"/>
              </p:cNvCxnSpPr>
              <p:nvPr/>
            </p:nvCxnSpPr>
            <p:spPr>
              <a:xfrm>
                <a:off x="4410075" y="723392"/>
                <a:ext cx="0" cy="24258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Rectangle 7"/>
              <p:cNvSpPr/>
              <p:nvPr/>
            </p:nvSpPr>
            <p:spPr>
              <a:xfrm>
                <a:off x="6240092" y="1744893"/>
                <a:ext cx="1533525" cy="42023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User</a:t>
                </a: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1156252" y="2245797"/>
                <a:ext cx="1533525" cy="42890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Add Bike</a:t>
                </a:r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1156252" y="2803830"/>
                <a:ext cx="1533525" cy="42525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Show Bike</a:t>
                </a:r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156251" y="3372911"/>
                <a:ext cx="1533525" cy="433335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Check Bike</a:t>
                </a: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143457" y="3950069"/>
                <a:ext cx="1533525" cy="433335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Update Bike</a:t>
                </a:r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143456" y="4527227"/>
                <a:ext cx="1533525" cy="44154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Delete Bike</a:t>
                </a: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233369" y="2340911"/>
                <a:ext cx="1533525" cy="41487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Select</a:t>
                </a: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6240092" y="2931562"/>
                <a:ext cx="1533525" cy="41487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Print Bill</a:t>
                </a:r>
              </a:p>
            </p:txBody>
          </p:sp>
          <p:cxnSp>
            <p:nvCxnSpPr>
              <p:cNvPr id="24" name="Straight Connector 23"/>
              <p:cNvCxnSpPr/>
              <p:nvPr/>
            </p:nvCxnSpPr>
            <p:spPr>
              <a:xfrm flipV="1">
                <a:off x="1910220" y="1562929"/>
                <a:ext cx="5096634" cy="618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>
                <a:off x="1910220" y="1569112"/>
                <a:ext cx="0" cy="14479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7000132" y="1571740"/>
                <a:ext cx="1" cy="1634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>
                <a:stCxn id="5" idx="2"/>
                <a:endCxn id="9" idx="0"/>
              </p:cNvCxnSpPr>
              <p:nvPr/>
            </p:nvCxnSpPr>
            <p:spPr>
              <a:xfrm>
                <a:off x="1923015" y="2123406"/>
                <a:ext cx="0" cy="12239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>
                <a:stCxn id="9" idx="2"/>
                <a:endCxn id="10" idx="0"/>
              </p:cNvCxnSpPr>
              <p:nvPr/>
            </p:nvCxnSpPr>
            <p:spPr>
              <a:xfrm>
                <a:off x="1923015" y="2674703"/>
                <a:ext cx="0" cy="12912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/>
              <p:cNvCxnSpPr>
                <a:stCxn id="10" idx="2"/>
                <a:endCxn id="11" idx="0"/>
              </p:cNvCxnSpPr>
              <p:nvPr/>
            </p:nvCxnSpPr>
            <p:spPr>
              <a:xfrm flipH="1">
                <a:off x="1923014" y="3229088"/>
                <a:ext cx="1" cy="1438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>
                <a:stCxn id="11" idx="2"/>
                <a:endCxn id="12" idx="0"/>
              </p:cNvCxnSpPr>
              <p:nvPr/>
            </p:nvCxnSpPr>
            <p:spPr>
              <a:xfrm flipH="1">
                <a:off x="1910220" y="3806246"/>
                <a:ext cx="12794" cy="1438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/>
              <p:cNvCxnSpPr>
                <a:stCxn id="12" idx="2"/>
                <a:endCxn id="13" idx="0"/>
              </p:cNvCxnSpPr>
              <p:nvPr/>
            </p:nvCxnSpPr>
            <p:spPr>
              <a:xfrm flipH="1">
                <a:off x="1910219" y="4383404"/>
                <a:ext cx="1" cy="14382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55"/>
              <p:cNvCxnSpPr>
                <a:stCxn id="8" idx="2"/>
                <a:endCxn id="14" idx="0"/>
              </p:cNvCxnSpPr>
              <p:nvPr/>
            </p:nvCxnSpPr>
            <p:spPr>
              <a:xfrm flipH="1">
                <a:off x="7000132" y="2165130"/>
                <a:ext cx="6723" cy="17578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Arrow Connector 57"/>
              <p:cNvCxnSpPr>
                <a:stCxn id="14" idx="2"/>
                <a:endCxn id="15" idx="0"/>
              </p:cNvCxnSpPr>
              <p:nvPr/>
            </p:nvCxnSpPr>
            <p:spPr>
              <a:xfrm>
                <a:off x="7000132" y="2755781"/>
                <a:ext cx="6723" cy="17578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Oval 64"/>
              <p:cNvSpPr/>
              <p:nvPr/>
            </p:nvSpPr>
            <p:spPr>
              <a:xfrm>
                <a:off x="3914775" y="2880647"/>
                <a:ext cx="1485900" cy="5167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Stop</a:t>
                </a:r>
                <a:endParaRPr lang="en-US" dirty="0"/>
              </a:p>
            </p:txBody>
          </p:sp>
          <p:cxnSp>
            <p:nvCxnSpPr>
              <p:cNvPr id="67" name="Straight Connector 66"/>
              <p:cNvCxnSpPr/>
              <p:nvPr/>
            </p:nvCxnSpPr>
            <p:spPr>
              <a:xfrm>
                <a:off x="3074795" y="1918654"/>
                <a:ext cx="11306" cy="282934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>
                <a:stCxn id="13" idx="3"/>
              </p:cNvCxnSpPr>
              <p:nvPr/>
            </p:nvCxnSpPr>
            <p:spPr>
              <a:xfrm flipV="1">
                <a:off x="2676981" y="4748000"/>
                <a:ext cx="414946" cy="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>
                <a:stCxn id="5" idx="3"/>
              </p:cNvCxnSpPr>
              <p:nvPr/>
            </p:nvCxnSpPr>
            <p:spPr>
              <a:xfrm>
                <a:off x="2689777" y="1918654"/>
                <a:ext cx="39632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/>
              <p:cNvCxnSpPr>
                <a:stCxn id="9" idx="3"/>
              </p:cNvCxnSpPr>
              <p:nvPr/>
            </p:nvCxnSpPr>
            <p:spPr>
              <a:xfrm>
                <a:off x="2689777" y="2460250"/>
                <a:ext cx="38679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Arrow Connector 75"/>
              <p:cNvCxnSpPr>
                <a:stCxn id="10" idx="3"/>
              </p:cNvCxnSpPr>
              <p:nvPr/>
            </p:nvCxnSpPr>
            <p:spPr>
              <a:xfrm>
                <a:off x="2689777" y="3016459"/>
                <a:ext cx="38679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>
                <a:stCxn id="11" idx="3"/>
              </p:cNvCxnSpPr>
              <p:nvPr/>
            </p:nvCxnSpPr>
            <p:spPr>
              <a:xfrm flipV="1">
                <a:off x="2689776" y="3589578"/>
                <a:ext cx="386799" cy="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Arrow Connector 79"/>
              <p:cNvCxnSpPr>
                <a:stCxn id="12" idx="3"/>
              </p:cNvCxnSpPr>
              <p:nvPr/>
            </p:nvCxnSpPr>
            <p:spPr>
              <a:xfrm flipV="1">
                <a:off x="2676982" y="4166736"/>
                <a:ext cx="409118" cy="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>
                <a:endCxn id="65" idx="2"/>
              </p:cNvCxnSpPr>
              <p:nvPr/>
            </p:nvCxnSpPr>
            <p:spPr>
              <a:xfrm flipV="1">
                <a:off x="3076575" y="3138997"/>
                <a:ext cx="838200" cy="658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5848350" y="1952327"/>
                <a:ext cx="0" cy="120293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Arrow Connector 85"/>
              <p:cNvCxnSpPr>
                <a:stCxn id="8" idx="1"/>
              </p:cNvCxnSpPr>
              <p:nvPr/>
            </p:nvCxnSpPr>
            <p:spPr>
              <a:xfrm flipH="1" flipV="1">
                <a:off x="5848350" y="1952327"/>
                <a:ext cx="391742" cy="268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/>
              <p:cNvCxnSpPr>
                <a:stCxn id="14" idx="1"/>
              </p:cNvCxnSpPr>
              <p:nvPr/>
            </p:nvCxnSpPr>
            <p:spPr>
              <a:xfrm flipH="1" flipV="1">
                <a:off x="5848350" y="2548345"/>
                <a:ext cx="385019" cy="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Arrow Connector 89"/>
              <p:cNvCxnSpPr>
                <a:stCxn id="15" idx="1"/>
              </p:cNvCxnSpPr>
              <p:nvPr/>
            </p:nvCxnSpPr>
            <p:spPr>
              <a:xfrm flipH="1">
                <a:off x="5848349" y="3138997"/>
                <a:ext cx="391743" cy="715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H="1">
                <a:off x="5598319" y="2460250"/>
                <a:ext cx="250031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>
                <a:off x="5598319" y="2460250"/>
                <a:ext cx="0" cy="67874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Arrow Connector 99"/>
              <p:cNvCxnSpPr>
                <a:endCxn id="65" idx="6"/>
              </p:cNvCxnSpPr>
              <p:nvPr/>
            </p:nvCxnSpPr>
            <p:spPr>
              <a:xfrm flipH="1">
                <a:off x="5400675" y="3138997"/>
                <a:ext cx="19764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" name="Straight Arrow Connector 5"/>
            <p:cNvCxnSpPr>
              <a:stCxn id="4" idx="2"/>
            </p:cNvCxnSpPr>
            <p:nvPr/>
          </p:nvCxnSpPr>
          <p:spPr>
            <a:xfrm>
              <a:off x="4496380" y="1635021"/>
              <a:ext cx="1192" cy="16188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72113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6">
              <a:lumMod val="60000"/>
              <a:lumOff val="40000"/>
            </a:schemeClr>
          </a:fgClr>
          <a:bgClr>
            <a:schemeClr val="accent6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ame 2">
            <a:extLst>
              <a:ext uri="{FF2B5EF4-FFF2-40B4-BE49-F238E27FC236}">
                <a16:creationId xmlns:a16="http://schemas.microsoft.com/office/drawing/2014/main" id="{F353B2B6-67E0-448F-A21A-842D202BD666}"/>
              </a:ext>
            </a:extLst>
          </p:cNvPr>
          <p:cNvSpPr/>
          <p:nvPr/>
        </p:nvSpPr>
        <p:spPr>
          <a:xfrm>
            <a:off x="218661" y="238540"/>
            <a:ext cx="8676861" cy="4731026"/>
          </a:xfrm>
          <a:custGeom>
            <a:avLst/>
            <a:gdLst>
              <a:gd name="connsiteX0" fmla="*/ 0 w 11569148"/>
              <a:gd name="connsiteY0" fmla="*/ 0 h 6308035"/>
              <a:gd name="connsiteX1" fmla="*/ 911921 w 11569148"/>
              <a:gd name="connsiteY1" fmla="*/ 0 h 6308035"/>
              <a:gd name="connsiteX2" fmla="*/ 1708151 w 11569148"/>
              <a:gd name="connsiteY2" fmla="*/ 0 h 6308035"/>
              <a:gd name="connsiteX3" fmla="*/ 2041614 w 11569148"/>
              <a:gd name="connsiteY3" fmla="*/ 0 h 6308035"/>
              <a:gd name="connsiteX4" fmla="*/ 2490770 w 11569148"/>
              <a:gd name="connsiteY4" fmla="*/ 0 h 6308035"/>
              <a:gd name="connsiteX5" fmla="*/ 3286999 w 11569148"/>
              <a:gd name="connsiteY5" fmla="*/ 0 h 6308035"/>
              <a:gd name="connsiteX6" fmla="*/ 3736154 w 11569148"/>
              <a:gd name="connsiteY6" fmla="*/ 0 h 6308035"/>
              <a:gd name="connsiteX7" fmla="*/ 4532384 w 11569148"/>
              <a:gd name="connsiteY7" fmla="*/ 0 h 6308035"/>
              <a:gd name="connsiteX8" fmla="*/ 5097231 w 11569148"/>
              <a:gd name="connsiteY8" fmla="*/ 0 h 6308035"/>
              <a:gd name="connsiteX9" fmla="*/ 5430694 w 11569148"/>
              <a:gd name="connsiteY9" fmla="*/ 0 h 6308035"/>
              <a:gd name="connsiteX10" fmla="*/ 5879849 w 11569148"/>
              <a:gd name="connsiteY10" fmla="*/ 0 h 6308035"/>
              <a:gd name="connsiteX11" fmla="*/ 6676079 w 11569148"/>
              <a:gd name="connsiteY11" fmla="*/ 0 h 6308035"/>
              <a:gd name="connsiteX12" fmla="*/ 7125234 w 11569148"/>
              <a:gd name="connsiteY12" fmla="*/ 0 h 6308035"/>
              <a:gd name="connsiteX13" fmla="*/ 8037155 w 11569148"/>
              <a:gd name="connsiteY13" fmla="*/ 0 h 6308035"/>
              <a:gd name="connsiteX14" fmla="*/ 8602002 w 11569148"/>
              <a:gd name="connsiteY14" fmla="*/ 0 h 6308035"/>
              <a:gd name="connsiteX15" fmla="*/ 8935465 w 11569148"/>
              <a:gd name="connsiteY15" fmla="*/ 0 h 6308035"/>
              <a:gd name="connsiteX16" fmla="*/ 9616004 w 11569148"/>
              <a:gd name="connsiteY16" fmla="*/ 0 h 6308035"/>
              <a:gd name="connsiteX17" fmla="*/ 10180850 w 11569148"/>
              <a:gd name="connsiteY17" fmla="*/ 0 h 6308035"/>
              <a:gd name="connsiteX18" fmla="*/ 10861388 w 11569148"/>
              <a:gd name="connsiteY18" fmla="*/ 0 h 6308035"/>
              <a:gd name="connsiteX19" fmla="*/ 11569148 w 11569148"/>
              <a:gd name="connsiteY19" fmla="*/ 0 h 6308035"/>
              <a:gd name="connsiteX20" fmla="*/ 11569148 w 11569148"/>
              <a:gd name="connsiteY20" fmla="*/ 441562 h 6308035"/>
              <a:gd name="connsiteX21" fmla="*/ 11569148 w 11569148"/>
              <a:gd name="connsiteY21" fmla="*/ 1009286 h 6308035"/>
              <a:gd name="connsiteX22" fmla="*/ 11569148 w 11569148"/>
              <a:gd name="connsiteY22" fmla="*/ 1513928 h 6308035"/>
              <a:gd name="connsiteX23" fmla="*/ 11569148 w 11569148"/>
              <a:gd name="connsiteY23" fmla="*/ 2081652 h 6308035"/>
              <a:gd name="connsiteX24" fmla="*/ 11569148 w 11569148"/>
              <a:gd name="connsiteY24" fmla="*/ 2838616 h 6308035"/>
              <a:gd name="connsiteX25" fmla="*/ 11569148 w 11569148"/>
              <a:gd name="connsiteY25" fmla="*/ 3469419 h 6308035"/>
              <a:gd name="connsiteX26" fmla="*/ 11569148 w 11569148"/>
              <a:gd name="connsiteY26" fmla="*/ 4226383 h 6308035"/>
              <a:gd name="connsiteX27" fmla="*/ 11569148 w 11569148"/>
              <a:gd name="connsiteY27" fmla="*/ 4983348 h 6308035"/>
              <a:gd name="connsiteX28" fmla="*/ 11569148 w 11569148"/>
              <a:gd name="connsiteY28" fmla="*/ 5677232 h 6308035"/>
              <a:gd name="connsiteX29" fmla="*/ 11569148 w 11569148"/>
              <a:gd name="connsiteY29" fmla="*/ 6308035 h 6308035"/>
              <a:gd name="connsiteX30" fmla="*/ 11004301 w 11569148"/>
              <a:gd name="connsiteY30" fmla="*/ 6308035 h 6308035"/>
              <a:gd name="connsiteX31" fmla="*/ 10092380 w 11569148"/>
              <a:gd name="connsiteY31" fmla="*/ 6308035 h 6308035"/>
              <a:gd name="connsiteX32" fmla="*/ 9643225 w 11569148"/>
              <a:gd name="connsiteY32" fmla="*/ 6308035 h 6308035"/>
              <a:gd name="connsiteX33" fmla="*/ 8962687 w 11569148"/>
              <a:gd name="connsiteY33" fmla="*/ 6308035 h 6308035"/>
              <a:gd name="connsiteX34" fmla="*/ 8629223 w 11569148"/>
              <a:gd name="connsiteY34" fmla="*/ 6308035 h 6308035"/>
              <a:gd name="connsiteX35" fmla="*/ 7948685 w 11569148"/>
              <a:gd name="connsiteY35" fmla="*/ 6308035 h 6308035"/>
              <a:gd name="connsiteX36" fmla="*/ 7383839 w 11569148"/>
              <a:gd name="connsiteY36" fmla="*/ 6308035 h 6308035"/>
              <a:gd name="connsiteX37" fmla="*/ 7050375 w 11569148"/>
              <a:gd name="connsiteY37" fmla="*/ 6308035 h 6308035"/>
              <a:gd name="connsiteX38" fmla="*/ 6716911 w 11569148"/>
              <a:gd name="connsiteY38" fmla="*/ 6308035 h 6308035"/>
              <a:gd name="connsiteX39" fmla="*/ 5804990 w 11569148"/>
              <a:gd name="connsiteY39" fmla="*/ 6308035 h 6308035"/>
              <a:gd name="connsiteX40" fmla="*/ 5355835 w 11569148"/>
              <a:gd name="connsiteY40" fmla="*/ 6308035 h 6308035"/>
              <a:gd name="connsiteX41" fmla="*/ 4559605 w 11569148"/>
              <a:gd name="connsiteY41" fmla="*/ 6308035 h 6308035"/>
              <a:gd name="connsiteX42" fmla="*/ 3994759 w 11569148"/>
              <a:gd name="connsiteY42" fmla="*/ 6308035 h 6308035"/>
              <a:gd name="connsiteX43" fmla="*/ 3661295 w 11569148"/>
              <a:gd name="connsiteY43" fmla="*/ 6308035 h 6308035"/>
              <a:gd name="connsiteX44" fmla="*/ 2749374 w 11569148"/>
              <a:gd name="connsiteY44" fmla="*/ 6308035 h 6308035"/>
              <a:gd name="connsiteX45" fmla="*/ 1953144 w 11569148"/>
              <a:gd name="connsiteY45" fmla="*/ 6308035 h 6308035"/>
              <a:gd name="connsiteX46" fmla="*/ 1272606 w 11569148"/>
              <a:gd name="connsiteY46" fmla="*/ 6308035 h 6308035"/>
              <a:gd name="connsiteX47" fmla="*/ 0 w 11569148"/>
              <a:gd name="connsiteY47" fmla="*/ 6308035 h 6308035"/>
              <a:gd name="connsiteX48" fmla="*/ 0 w 11569148"/>
              <a:gd name="connsiteY48" fmla="*/ 5740312 h 6308035"/>
              <a:gd name="connsiteX49" fmla="*/ 0 w 11569148"/>
              <a:gd name="connsiteY49" fmla="*/ 5298749 h 6308035"/>
              <a:gd name="connsiteX50" fmla="*/ 0 w 11569148"/>
              <a:gd name="connsiteY50" fmla="*/ 4857187 h 6308035"/>
              <a:gd name="connsiteX51" fmla="*/ 0 w 11569148"/>
              <a:gd name="connsiteY51" fmla="*/ 4289464 h 6308035"/>
              <a:gd name="connsiteX52" fmla="*/ 0 w 11569148"/>
              <a:gd name="connsiteY52" fmla="*/ 3721741 h 6308035"/>
              <a:gd name="connsiteX53" fmla="*/ 0 w 11569148"/>
              <a:gd name="connsiteY53" fmla="*/ 3027857 h 6308035"/>
              <a:gd name="connsiteX54" fmla="*/ 0 w 11569148"/>
              <a:gd name="connsiteY54" fmla="*/ 2333973 h 6308035"/>
              <a:gd name="connsiteX55" fmla="*/ 0 w 11569148"/>
              <a:gd name="connsiteY55" fmla="*/ 1892410 h 6308035"/>
              <a:gd name="connsiteX56" fmla="*/ 0 w 11569148"/>
              <a:gd name="connsiteY56" fmla="*/ 1324687 h 6308035"/>
              <a:gd name="connsiteX57" fmla="*/ 0 w 11569148"/>
              <a:gd name="connsiteY57" fmla="*/ 820045 h 6308035"/>
              <a:gd name="connsiteX58" fmla="*/ 0 w 11569148"/>
              <a:gd name="connsiteY58" fmla="*/ 0 h 6308035"/>
              <a:gd name="connsiteX59" fmla="*/ 192143 w 11569148"/>
              <a:gd name="connsiteY59" fmla="*/ 192143 h 6308035"/>
              <a:gd name="connsiteX60" fmla="*/ 192143 w 11569148"/>
              <a:gd name="connsiteY60" fmla="*/ 968812 h 6308035"/>
              <a:gd name="connsiteX61" fmla="*/ 192143 w 11569148"/>
              <a:gd name="connsiteY61" fmla="*/ 1449294 h 6308035"/>
              <a:gd name="connsiteX62" fmla="*/ 192143 w 11569148"/>
              <a:gd name="connsiteY62" fmla="*/ 2107489 h 6308035"/>
              <a:gd name="connsiteX63" fmla="*/ 192143 w 11569148"/>
              <a:gd name="connsiteY63" fmla="*/ 2765683 h 6308035"/>
              <a:gd name="connsiteX64" fmla="*/ 192143 w 11569148"/>
              <a:gd name="connsiteY64" fmla="*/ 3364640 h 6308035"/>
              <a:gd name="connsiteX65" fmla="*/ 192143 w 11569148"/>
              <a:gd name="connsiteY65" fmla="*/ 3963597 h 6308035"/>
              <a:gd name="connsiteX66" fmla="*/ 192143 w 11569148"/>
              <a:gd name="connsiteY66" fmla="*/ 4503316 h 6308035"/>
              <a:gd name="connsiteX67" fmla="*/ 192143 w 11569148"/>
              <a:gd name="connsiteY67" fmla="*/ 5279985 h 6308035"/>
              <a:gd name="connsiteX68" fmla="*/ 192143 w 11569148"/>
              <a:gd name="connsiteY68" fmla="*/ 6115892 h 6308035"/>
              <a:gd name="connsiteX69" fmla="*/ 667500 w 11569148"/>
              <a:gd name="connsiteY69" fmla="*/ 6115892 h 6308035"/>
              <a:gd name="connsiteX70" fmla="*/ 1590251 w 11569148"/>
              <a:gd name="connsiteY70" fmla="*/ 6115892 h 6308035"/>
              <a:gd name="connsiteX71" fmla="*/ 2513002 w 11569148"/>
              <a:gd name="connsiteY71" fmla="*/ 6115892 h 6308035"/>
              <a:gd name="connsiteX72" fmla="*/ 3323904 w 11569148"/>
              <a:gd name="connsiteY72" fmla="*/ 6115892 h 6308035"/>
              <a:gd name="connsiteX73" fmla="*/ 4022958 w 11569148"/>
              <a:gd name="connsiteY73" fmla="*/ 6115892 h 6308035"/>
              <a:gd name="connsiteX74" fmla="*/ 4610163 w 11569148"/>
              <a:gd name="connsiteY74" fmla="*/ 6115892 h 6308035"/>
              <a:gd name="connsiteX75" fmla="*/ 5309217 w 11569148"/>
              <a:gd name="connsiteY75" fmla="*/ 6115892 h 6308035"/>
              <a:gd name="connsiteX76" fmla="*/ 6008271 w 11569148"/>
              <a:gd name="connsiteY76" fmla="*/ 6115892 h 6308035"/>
              <a:gd name="connsiteX77" fmla="*/ 6707325 w 11569148"/>
              <a:gd name="connsiteY77" fmla="*/ 6115892 h 6308035"/>
              <a:gd name="connsiteX78" fmla="*/ 7182682 w 11569148"/>
              <a:gd name="connsiteY78" fmla="*/ 6115892 h 6308035"/>
              <a:gd name="connsiteX79" fmla="*/ 7881736 w 11569148"/>
              <a:gd name="connsiteY79" fmla="*/ 6115892 h 6308035"/>
              <a:gd name="connsiteX80" fmla="*/ 8692638 w 11569148"/>
              <a:gd name="connsiteY80" fmla="*/ 6115892 h 6308035"/>
              <a:gd name="connsiteX81" fmla="*/ 9279843 w 11569148"/>
              <a:gd name="connsiteY81" fmla="*/ 6115892 h 6308035"/>
              <a:gd name="connsiteX82" fmla="*/ 9755200 w 11569148"/>
              <a:gd name="connsiteY82" fmla="*/ 6115892 h 6308035"/>
              <a:gd name="connsiteX83" fmla="*/ 10342405 w 11569148"/>
              <a:gd name="connsiteY83" fmla="*/ 6115892 h 6308035"/>
              <a:gd name="connsiteX84" fmla="*/ 11377005 w 11569148"/>
              <a:gd name="connsiteY84" fmla="*/ 6115892 h 6308035"/>
              <a:gd name="connsiteX85" fmla="*/ 11377005 w 11569148"/>
              <a:gd name="connsiteY85" fmla="*/ 5576173 h 6308035"/>
              <a:gd name="connsiteX86" fmla="*/ 11377005 w 11569148"/>
              <a:gd name="connsiteY86" fmla="*/ 4977216 h 6308035"/>
              <a:gd name="connsiteX87" fmla="*/ 11377005 w 11569148"/>
              <a:gd name="connsiteY87" fmla="*/ 4378259 h 6308035"/>
              <a:gd name="connsiteX88" fmla="*/ 11377005 w 11569148"/>
              <a:gd name="connsiteY88" fmla="*/ 3838540 h 6308035"/>
              <a:gd name="connsiteX89" fmla="*/ 11377005 w 11569148"/>
              <a:gd name="connsiteY89" fmla="*/ 3061870 h 6308035"/>
              <a:gd name="connsiteX90" fmla="*/ 11377005 w 11569148"/>
              <a:gd name="connsiteY90" fmla="*/ 2403676 h 6308035"/>
              <a:gd name="connsiteX91" fmla="*/ 11377005 w 11569148"/>
              <a:gd name="connsiteY91" fmla="*/ 1923194 h 6308035"/>
              <a:gd name="connsiteX92" fmla="*/ 11377005 w 11569148"/>
              <a:gd name="connsiteY92" fmla="*/ 1146525 h 6308035"/>
              <a:gd name="connsiteX93" fmla="*/ 11377005 w 11569148"/>
              <a:gd name="connsiteY93" fmla="*/ 192143 h 6308035"/>
              <a:gd name="connsiteX94" fmla="*/ 11013497 w 11569148"/>
              <a:gd name="connsiteY94" fmla="*/ 192143 h 6308035"/>
              <a:gd name="connsiteX95" fmla="*/ 10538140 w 11569148"/>
              <a:gd name="connsiteY95" fmla="*/ 192143 h 6308035"/>
              <a:gd name="connsiteX96" fmla="*/ 9839086 w 11569148"/>
              <a:gd name="connsiteY96" fmla="*/ 192143 h 6308035"/>
              <a:gd name="connsiteX97" fmla="*/ 9475578 w 11569148"/>
              <a:gd name="connsiteY97" fmla="*/ 192143 h 6308035"/>
              <a:gd name="connsiteX98" fmla="*/ 9000222 w 11569148"/>
              <a:gd name="connsiteY98" fmla="*/ 192143 h 6308035"/>
              <a:gd name="connsiteX99" fmla="*/ 8077471 w 11569148"/>
              <a:gd name="connsiteY99" fmla="*/ 192143 h 6308035"/>
              <a:gd name="connsiteX100" fmla="*/ 7602114 w 11569148"/>
              <a:gd name="connsiteY100" fmla="*/ 192143 h 6308035"/>
              <a:gd name="connsiteX101" fmla="*/ 7126757 w 11569148"/>
              <a:gd name="connsiteY101" fmla="*/ 192143 h 6308035"/>
              <a:gd name="connsiteX102" fmla="*/ 6651401 w 11569148"/>
              <a:gd name="connsiteY102" fmla="*/ 192143 h 6308035"/>
              <a:gd name="connsiteX103" fmla="*/ 6287893 w 11569148"/>
              <a:gd name="connsiteY103" fmla="*/ 192143 h 6308035"/>
              <a:gd name="connsiteX104" fmla="*/ 5476990 w 11569148"/>
              <a:gd name="connsiteY104" fmla="*/ 192143 h 6308035"/>
              <a:gd name="connsiteX105" fmla="*/ 4777936 w 11569148"/>
              <a:gd name="connsiteY105" fmla="*/ 192143 h 6308035"/>
              <a:gd name="connsiteX106" fmla="*/ 4302580 w 11569148"/>
              <a:gd name="connsiteY106" fmla="*/ 192143 h 6308035"/>
              <a:gd name="connsiteX107" fmla="*/ 3939072 w 11569148"/>
              <a:gd name="connsiteY107" fmla="*/ 192143 h 6308035"/>
              <a:gd name="connsiteX108" fmla="*/ 3463715 w 11569148"/>
              <a:gd name="connsiteY108" fmla="*/ 192143 h 6308035"/>
              <a:gd name="connsiteX109" fmla="*/ 2652813 w 11569148"/>
              <a:gd name="connsiteY109" fmla="*/ 192143 h 6308035"/>
              <a:gd name="connsiteX110" fmla="*/ 2177456 w 11569148"/>
              <a:gd name="connsiteY110" fmla="*/ 192143 h 6308035"/>
              <a:gd name="connsiteX111" fmla="*/ 1590251 w 11569148"/>
              <a:gd name="connsiteY111" fmla="*/ 192143 h 6308035"/>
              <a:gd name="connsiteX112" fmla="*/ 1003045 w 11569148"/>
              <a:gd name="connsiteY112" fmla="*/ 192143 h 6308035"/>
              <a:gd name="connsiteX113" fmla="*/ 192143 w 11569148"/>
              <a:gd name="connsiteY113" fmla="*/ 192143 h 6308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11569148" h="6308035" fill="none" extrusionOk="0">
                <a:moveTo>
                  <a:pt x="0" y="0"/>
                </a:moveTo>
                <a:cubicBezTo>
                  <a:pt x="257868" y="-2872"/>
                  <a:pt x="658892" y="-29838"/>
                  <a:pt x="911921" y="0"/>
                </a:cubicBezTo>
                <a:cubicBezTo>
                  <a:pt x="1164950" y="29838"/>
                  <a:pt x="1390039" y="-27767"/>
                  <a:pt x="1708151" y="0"/>
                </a:cubicBezTo>
                <a:cubicBezTo>
                  <a:pt x="2026263" y="27767"/>
                  <a:pt x="1907279" y="-14273"/>
                  <a:pt x="2041614" y="0"/>
                </a:cubicBezTo>
                <a:cubicBezTo>
                  <a:pt x="2175949" y="14273"/>
                  <a:pt x="2360034" y="15935"/>
                  <a:pt x="2490770" y="0"/>
                </a:cubicBezTo>
                <a:cubicBezTo>
                  <a:pt x="2621506" y="-15935"/>
                  <a:pt x="2922153" y="25826"/>
                  <a:pt x="3286999" y="0"/>
                </a:cubicBezTo>
                <a:cubicBezTo>
                  <a:pt x="3651845" y="-25826"/>
                  <a:pt x="3523732" y="20600"/>
                  <a:pt x="3736154" y="0"/>
                </a:cubicBezTo>
                <a:cubicBezTo>
                  <a:pt x="3948576" y="-20600"/>
                  <a:pt x="4363502" y="28437"/>
                  <a:pt x="4532384" y="0"/>
                </a:cubicBezTo>
                <a:cubicBezTo>
                  <a:pt x="4701266" y="-28437"/>
                  <a:pt x="4959851" y="-8916"/>
                  <a:pt x="5097231" y="0"/>
                </a:cubicBezTo>
                <a:cubicBezTo>
                  <a:pt x="5234611" y="8916"/>
                  <a:pt x="5320897" y="-5895"/>
                  <a:pt x="5430694" y="0"/>
                </a:cubicBezTo>
                <a:cubicBezTo>
                  <a:pt x="5540491" y="5895"/>
                  <a:pt x="5754827" y="9547"/>
                  <a:pt x="5879849" y="0"/>
                </a:cubicBezTo>
                <a:cubicBezTo>
                  <a:pt x="6004872" y="-9547"/>
                  <a:pt x="6360449" y="34504"/>
                  <a:pt x="6676079" y="0"/>
                </a:cubicBezTo>
                <a:cubicBezTo>
                  <a:pt x="6991709" y="-34504"/>
                  <a:pt x="6957089" y="20194"/>
                  <a:pt x="7125234" y="0"/>
                </a:cubicBezTo>
                <a:cubicBezTo>
                  <a:pt x="7293380" y="-20194"/>
                  <a:pt x="7808630" y="-43911"/>
                  <a:pt x="8037155" y="0"/>
                </a:cubicBezTo>
                <a:cubicBezTo>
                  <a:pt x="8265680" y="43911"/>
                  <a:pt x="8387116" y="-17636"/>
                  <a:pt x="8602002" y="0"/>
                </a:cubicBezTo>
                <a:cubicBezTo>
                  <a:pt x="8816888" y="17636"/>
                  <a:pt x="8780769" y="11392"/>
                  <a:pt x="8935465" y="0"/>
                </a:cubicBezTo>
                <a:cubicBezTo>
                  <a:pt x="9090161" y="-11392"/>
                  <a:pt x="9333199" y="11070"/>
                  <a:pt x="9616004" y="0"/>
                </a:cubicBezTo>
                <a:cubicBezTo>
                  <a:pt x="9898809" y="-11070"/>
                  <a:pt x="9917943" y="16438"/>
                  <a:pt x="10180850" y="0"/>
                </a:cubicBezTo>
                <a:cubicBezTo>
                  <a:pt x="10443757" y="-16438"/>
                  <a:pt x="10676924" y="2062"/>
                  <a:pt x="10861388" y="0"/>
                </a:cubicBezTo>
                <a:cubicBezTo>
                  <a:pt x="11045852" y="-2062"/>
                  <a:pt x="11398180" y="-7519"/>
                  <a:pt x="11569148" y="0"/>
                </a:cubicBezTo>
                <a:cubicBezTo>
                  <a:pt x="11587066" y="110389"/>
                  <a:pt x="11578201" y="304079"/>
                  <a:pt x="11569148" y="441562"/>
                </a:cubicBezTo>
                <a:cubicBezTo>
                  <a:pt x="11560095" y="579045"/>
                  <a:pt x="11548395" y="843664"/>
                  <a:pt x="11569148" y="1009286"/>
                </a:cubicBezTo>
                <a:cubicBezTo>
                  <a:pt x="11589901" y="1174908"/>
                  <a:pt x="11574712" y="1327884"/>
                  <a:pt x="11569148" y="1513928"/>
                </a:cubicBezTo>
                <a:cubicBezTo>
                  <a:pt x="11563584" y="1699972"/>
                  <a:pt x="11557926" y="1901373"/>
                  <a:pt x="11569148" y="2081652"/>
                </a:cubicBezTo>
                <a:cubicBezTo>
                  <a:pt x="11580370" y="2261931"/>
                  <a:pt x="11574927" y="2470629"/>
                  <a:pt x="11569148" y="2838616"/>
                </a:cubicBezTo>
                <a:cubicBezTo>
                  <a:pt x="11563369" y="3206603"/>
                  <a:pt x="11592074" y="3340921"/>
                  <a:pt x="11569148" y="3469419"/>
                </a:cubicBezTo>
                <a:cubicBezTo>
                  <a:pt x="11546222" y="3597917"/>
                  <a:pt x="11553929" y="3860651"/>
                  <a:pt x="11569148" y="4226383"/>
                </a:cubicBezTo>
                <a:cubicBezTo>
                  <a:pt x="11584367" y="4592115"/>
                  <a:pt x="11606389" y="4613887"/>
                  <a:pt x="11569148" y="4983348"/>
                </a:cubicBezTo>
                <a:cubicBezTo>
                  <a:pt x="11531907" y="5352810"/>
                  <a:pt x="11559871" y="5334783"/>
                  <a:pt x="11569148" y="5677232"/>
                </a:cubicBezTo>
                <a:cubicBezTo>
                  <a:pt x="11578425" y="6019681"/>
                  <a:pt x="11577323" y="6118338"/>
                  <a:pt x="11569148" y="6308035"/>
                </a:cubicBezTo>
                <a:cubicBezTo>
                  <a:pt x="11376219" y="6289382"/>
                  <a:pt x="11258323" y="6290730"/>
                  <a:pt x="11004301" y="6308035"/>
                </a:cubicBezTo>
                <a:cubicBezTo>
                  <a:pt x="10750279" y="6325340"/>
                  <a:pt x="10539040" y="6313008"/>
                  <a:pt x="10092380" y="6308035"/>
                </a:cubicBezTo>
                <a:cubicBezTo>
                  <a:pt x="9645720" y="6303062"/>
                  <a:pt x="9818101" y="6312025"/>
                  <a:pt x="9643225" y="6308035"/>
                </a:cubicBezTo>
                <a:cubicBezTo>
                  <a:pt x="9468349" y="6304045"/>
                  <a:pt x="9191504" y="6328723"/>
                  <a:pt x="8962687" y="6308035"/>
                </a:cubicBezTo>
                <a:cubicBezTo>
                  <a:pt x="8733870" y="6287347"/>
                  <a:pt x="8795032" y="6320461"/>
                  <a:pt x="8629223" y="6308035"/>
                </a:cubicBezTo>
                <a:cubicBezTo>
                  <a:pt x="8463414" y="6295609"/>
                  <a:pt x="8188931" y="6327342"/>
                  <a:pt x="7948685" y="6308035"/>
                </a:cubicBezTo>
                <a:cubicBezTo>
                  <a:pt x="7708439" y="6288728"/>
                  <a:pt x="7660838" y="6298249"/>
                  <a:pt x="7383839" y="6308035"/>
                </a:cubicBezTo>
                <a:cubicBezTo>
                  <a:pt x="7106840" y="6317821"/>
                  <a:pt x="7151194" y="6318850"/>
                  <a:pt x="7050375" y="6308035"/>
                </a:cubicBezTo>
                <a:cubicBezTo>
                  <a:pt x="6949556" y="6297220"/>
                  <a:pt x="6852708" y="6313346"/>
                  <a:pt x="6716911" y="6308035"/>
                </a:cubicBezTo>
                <a:cubicBezTo>
                  <a:pt x="6581114" y="6302724"/>
                  <a:pt x="5989331" y="6316502"/>
                  <a:pt x="5804990" y="6308035"/>
                </a:cubicBezTo>
                <a:cubicBezTo>
                  <a:pt x="5620649" y="6299568"/>
                  <a:pt x="5482682" y="6302363"/>
                  <a:pt x="5355835" y="6308035"/>
                </a:cubicBezTo>
                <a:cubicBezTo>
                  <a:pt x="5228989" y="6313707"/>
                  <a:pt x="4835910" y="6316615"/>
                  <a:pt x="4559605" y="6308035"/>
                </a:cubicBezTo>
                <a:cubicBezTo>
                  <a:pt x="4283300" y="6299456"/>
                  <a:pt x="4196330" y="6324666"/>
                  <a:pt x="3994759" y="6308035"/>
                </a:cubicBezTo>
                <a:cubicBezTo>
                  <a:pt x="3793188" y="6291404"/>
                  <a:pt x="3823115" y="6301526"/>
                  <a:pt x="3661295" y="6308035"/>
                </a:cubicBezTo>
                <a:cubicBezTo>
                  <a:pt x="3499475" y="6314544"/>
                  <a:pt x="3080757" y="6336179"/>
                  <a:pt x="2749374" y="6308035"/>
                </a:cubicBezTo>
                <a:cubicBezTo>
                  <a:pt x="2417991" y="6279891"/>
                  <a:pt x="2190967" y="6335645"/>
                  <a:pt x="1953144" y="6308035"/>
                </a:cubicBezTo>
                <a:cubicBezTo>
                  <a:pt x="1715321" y="6280426"/>
                  <a:pt x="1545008" y="6330558"/>
                  <a:pt x="1272606" y="6308035"/>
                </a:cubicBezTo>
                <a:cubicBezTo>
                  <a:pt x="1000204" y="6285512"/>
                  <a:pt x="413029" y="6367045"/>
                  <a:pt x="0" y="6308035"/>
                </a:cubicBezTo>
                <a:cubicBezTo>
                  <a:pt x="-13410" y="6142493"/>
                  <a:pt x="5583" y="5943465"/>
                  <a:pt x="0" y="5740312"/>
                </a:cubicBezTo>
                <a:cubicBezTo>
                  <a:pt x="-5583" y="5537159"/>
                  <a:pt x="-4437" y="5432260"/>
                  <a:pt x="0" y="5298749"/>
                </a:cubicBezTo>
                <a:cubicBezTo>
                  <a:pt x="4437" y="5165238"/>
                  <a:pt x="-4049" y="4947444"/>
                  <a:pt x="0" y="4857187"/>
                </a:cubicBezTo>
                <a:cubicBezTo>
                  <a:pt x="4049" y="4766930"/>
                  <a:pt x="15865" y="4495940"/>
                  <a:pt x="0" y="4289464"/>
                </a:cubicBezTo>
                <a:cubicBezTo>
                  <a:pt x="-15865" y="4082988"/>
                  <a:pt x="13612" y="3954077"/>
                  <a:pt x="0" y="3721741"/>
                </a:cubicBezTo>
                <a:cubicBezTo>
                  <a:pt x="-13612" y="3489405"/>
                  <a:pt x="-14019" y="3367713"/>
                  <a:pt x="0" y="3027857"/>
                </a:cubicBezTo>
                <a:cubicBezTo>
                  <a:pt x="14019" y="2688001"/>
                  <a:pt x="32336" y="2614044"/>
                  <a:pt x="0" y="2333973"/>
                </a:cubicBezTo>
                <a:cubicBezTo>
                  <a:pt x="-32336" y="2053902"/>
                  <a:pt x="14803" y="2057957"/>
                  <a:pt x="0" y="1892410"/>
                </a:cubicBezTo>
                <a:cubicBezTo>
                  <a:pt x="-14803" y="1726863"/>
                  <a:pt x="-20979" y="1555280"/>
                  <a:pt x="0" y="1324687"/>
                </a:cubicBezTo>
                <a:cubicBezTo>
                  <a:pt x="20979" y="1094094"/>
                  <a:pt x="3878" y="937433"/>
                  <a:pt x="0" y="820045"/>
                </a:cubicBezTo>
                <a:cubicBezTo>
                  <a:pt x="-3878" y="702657"/>
                  <a:pt x="40405" y="325172"/>
                  <a:pt x="0" y="0"/>
                </a:cubicBezTo>
                <a:close/>
                <a:moveTo>
                  <a:pt x="192143" y="192143"/>
                </a:moveTo>
                <a:cubicBezTo>
                  <a:pt x="162772" y="549687"/>
                  <a:pt x="221960" y="788576"/>
                  <a:pt x="192143" y="968812"/>
                </a:cubicBezTo>
                <a:cubicBezTo>
                  <a:pt x="162326" y="1149048"/>
                  <a:pt x="208814" y="1316201"/>
                  <a:pt x="192143" y="1449294"/>
                </a:cubicBezTo>
                <a:cubicBezTo>
                  <a:pt x="175472" y="1582387"/>
                  <a:pt x="161478" y="1783757"/>
                  <a:pt x="192143" y="2107489"/>
                </a:cubicBezTo>
                <a:cubicBezTo>
                  <a:pt x="222808" y="2431221"/>
                  <a:pt x="187967" y="2460507"/>
                  <a:pt x="192143" y="2765683"/>
                </a:cubicBezTo>
                <a:cubicBezTo>
                  <a:pt x="196319" y="3070859"/>
                  <a:pt x="164217" y="3171652"/>
                  <a:pt x="192143" y="3364640"/>
                </a:cubicBezTo>
                <a:cubicBezTo>
                  <a:pt x="220069" y="3557628"/>
                  <a:pt x="165137" y="3726657"/>
                  <a:pt x="192143" y="3963597"/>
                </a:cubicBezTo>
                <a:cubicBezTo>
                  <a:pt x="219149" y="4200537"/>
                  <a:pt x="183932" y="4262671"/>
                  <a:pt x="192143" y="4503316"/>
                </a:cubicBezTo>
                <a:cubicBezTo>
                  <a:pt x="200354" y="4743961"/>
                  <a:pt x="174842" y="5118303"/>
                  <a:pt x="192143" y="5279985"/>
                </a:cubicBezTo>
                <a:cubicBezTo>
                  <a:pt x="209444" y="5441667"/>
                  <a:pt x="178071" y="5833393"/>
                  <a:pt x="192143" y="6115892"/>
                </a:cubicBezTo>
                <a:cubicBezTo>
                  <a:pt x="337235" y="6112855"/>
                  <a:pt x="540871" y="6131959"/>
                  <a:pt x="667500" y="6115892"/>
                </a:cubicBezTo>
                <a:cubicBezTo>
                  <a:pt x="794129" y="6099825"/>
                  <a:pt x="1299192" y="6101271"/>
                  <a:pt x="1590251" y="6115892"/>
                </a:cubicBezTo>
                <a:cubicBezTo>
                  <a:pt x="1881310" y="6130513"/>
                  <a:pt x="2276182" y="6086812"/>
                  <a:pt x="2513002" y="6115892"/>
                </a:cubicBezTo>
                <a:cubicBezTo>
                  <a:pt x="2749822" y="6144972"/>
                  <a:pt x="3111531" y="6096197"/>
                  <a:pt x="3323904" y="6115892"/>
                </a:cubicBezTo>
                <a:cubicBezTo>
                  <a:pt x="3536277" y="6135587"/>
                  <a:pt x="3839676" y="6149347"/>
                  <a:pt x="4022958" y="6115892"/>
                </a:cubicBezTo>
                <a:cubicBezTo>
                  <a:pt x="4206240" y="6082437"/>
                  <a:pt x="4415685" y="6096482"/>
                  <a:pt x="4610163" y="6115892"/>
                </a:cubicBezTo>
                <a:cubicBezTo>
                  <a:pt x="4804642" y="6135302"/>
                  <a:pt x="5059257" y="6089277"/>
                  <a:pt x="5309217" y="6115892"/>
                </a:cubicBezTo>
                <a:cubicBezTo>
                  <a:pt x="5559177" y="6142507"/>
                  <a:pt x="5782336" y="6101173"/>
                  <a:pt x="6008271" y="6115892"/>
                </a:cubicBezTo>
                <a:cubicBezTo>
                  <a:pt x="6234206" y="6130611"/>
                  <a:pt x="6564353" y="6142822"/>
                  <a:pt x="6707325" y="6115892"/>
                </a:cubicBezTo>
                <a:cubicBezTo>
                  <a:pt x="6850297" y="6088962"/>
                  <a:pt x="7004941" y="6098997"/>
                  <a:pt x="7182682" y="6115892"/>
                </a:cubicBezTo>
                <a:cubicBezTo>
                  <a:pt x="7360423" y="6132787"/>
                  <a:pt x="7551112" y="6133969"/>
                  <a:pt x="7881736" y="6115892"/>
                </a:cubicBezTo>
                <a:cubicBezTo>
                  <a:pt x="8212360" y="6097815"/>
                  <a:pt x="8496303" y="6136137"/>
                  <a:pt x="8692638" y="6115892"/>
                </a:cubicBezTo>
                <a:cubicBezTo>
                  <a:pt x="8888973" y="6095647"/>
                  <a:pt x="9064329" y="6143714"/>
                  <a:pt x="9279843" y="6115892"/>
                </a:cubicBezTo>
                <a:cubicBezTo>
                  <a:pt x="9495357" y="6088070"/>
                  <a:pt x="9543333" y="6131090"/>
                  <a:pt x="9755200" y="6115892"/>
                </a:cubicBezTo>
                <a:cubicBezTo>
                  <a:pt x="9967067" y="6100694"/>
                  <a:pt x="10191080" y="6093098"/>
                  <a:pt x="10342405" y="6115892"/>
                </a:cubicBezTo>
                <a:cubicBezTo>
                  <a:pt x="10493731" y="6138686"/>
                  <a:pt x="10885622" y="6111927"/>
                  <a:pt x="11377005" y="6115892"/>
                </a:cubicBezTo>
                <a:cubicBezTo>
                  <a:pt x="11383513" y="5941562"/>
                  <a:pt x="11375294" y="5714659"/>
                  <a:pt x="11377005" y="5576173"/>
                </a:cubicBezTo>
                <a:cubicBezTo>
                  <a:pt x="11378716" y="5437687"/>
                  <a:pt x="11394471" y="5262831"/>
                  <a:pt x="11377005" y="4977216"/>
                </a:cubicBezTo>
                <a:cubicBezTo>
                  <a:pt x="11359539" y="4691601"/>
                  <a:pt x="11352907" y="4565914"/>
                  <a:pt x="11377005" y="4378259"/>
                </a:cubicBezTo>
                <a:cubicBezTo>
                  <a:pt x="11401103" y="4190604"/>
                  <a:pt x="11350484" y="4059487"/>
                  <a:pt x="11377005" y="3838540"/>
                </a:cubicBezTo>
                <a:cubicBezTo>
                  <a:pt x="11403526" y="3617593"/>
                  <a:pt x="11400064" y="3320782"/>
                  <a:pt x="11377005" y="3061870"/>
                </a:cubicBezTo>
                <a:cubicBezTo>
                  <a:pt x="11353947" y="2802958"/>
                  <a:pt x="11399182" y="2594817"/>
                  <a:pt x="11377005" y="2403676"/>
                </a:cubicBezTo>
                <a:cubicBezTo>
                  <a:pt x="11354828" y="2212535"/>
                  <a:pt x="11357756" y="2066367"/>
                  <a:pt x="11377005" y="1923194"/>
                </a:cubicBezTo>
                <a:cubicBezTo>
                  <a:pt x="11396254" y="1780021"/>
                  <a:pt x="11344425" y="1357031"/>
                  <a:pt x="11377005" y="1146525"/>
                </a:cubicBezTo>
                <a:cubicBezTo>
                  <a:pt x="11409585" y="936019"/>
                  <a:pt x="11367601" y="477091"/>
                  <a:pt x="11377005" y="192143"/>
                </a:cubicBezTo>
                <a:cubicBezTo>
                  <a:pt x="11270205" y="206401"/>
                  <a:pt x="11142127" y="195048"/>
                  <a:pt x="11013497" y="192143"/>
                </a:cubicBezTo>
                <a:cubicBezTo>
                  <a:pt x="10884867" y="189238"/>
                  <a:pt x="10693179" y="168929"/>
                  <a:pt x="10538140" y="192143"/>
                </a:cubicBezTo>
                <a:cubicBezTo>
                  <a:pt x="10383101" y="215357"/>
                  <a:pt x="10052130" y="208310"/>
                  <a:pt x="9839086" y="192143"/>
                </a:cubicBezTo>
                <a:cubicBezTo>
                  <a:pt x="9626042" y="175976"/>
                  <a:pt x="9559650" y="182714"/>
                  <a:pt x="9475578" y="192143"/>
                </a:cubicBezTo>
                <a:cubicBezTo>
                  <a:pt x="9391506" y="201572"/>
                  <a:pt x="9165841" y="212355"/>
                  <a:pt x="9000222" y="192143"/>
                </a:cubicBezTo>
                <a:cubicBezTo>
                  <a:pt x="8834603" y="171931"/>
                  <a:pt x="8392876" y="155521"/>
                  <a:pt x="8077471" y="192143"/>
                </a:cubicBezTo>
                <a:cubicBezTo>
                  <a:pt x="7762066" y="228765"/>
                  <a:pt x="7778985" y="201921"/>
                  <a:pt x="7602114" y="192143"/>
                </a:cubicBezTo>
                <a:cubicBezTo>
                  <a:pt x="7425243" y="182365"/>
                  <a:pt x="7310181" y="210863"/>
                  <a:pt x="7126757" y="192143"/>
                </a:cubicBezTo>
                <a:cubicBezTo>
                  <a:pt x="6943333" y="173423"/>
                  <a:pt x="6783121" y="188591"/>
                  <a:pt x="6651401" y="192143"/>
                </a:cubicBezTo>
                <a:cubicBezTo>
                  <a:pt x="6519681" y="195695"/>
                  <a:pt x="6435234" y="181567"/>
                  <a:pt x="6287893" y="192143"/>
                </a:cubicBezTo>
                <a:cubicBezTo>
                  <a:pt x="6140552" y="202719"/>
                  <a:pt x="5851431" y="202068"/>
                  <a:pt x="5476990" y="192143"/>
                </a:cubicBezTo>
                <a:cubicBezTo>
                  <a:pt x="5102549" y="182218"/>
                  <a:pt x="5088481" y="199031"/>
                  <a:pt x="4777936" y="192143"/>
                </a:cubicBezTo>
                <a:cubicBezTo>
                  <a:pt x="4467391" y="185255"/>
                  <a:pt x="4423022" y="188078"/>
                  <a:pt x="4302580" y="192143"/>
                </a:cubicBezTo>
                <a:cubicBezTo>
                  <a:pt x="4182138" y="196208"/>
                  <a:pt x="4079827" y="184610"/>
                  <a:pt x="3939072" y="192143"/>
                </a:cubicBezTo>
                <a:cubicBezTo>
                  <a:pt x="3798317" y="199676"/>
                  <a:pt x="3685039" y="206042"/>
                  <a:pt x="3463715" y="192143"/>
                </a:cubicBezTo>
                <a:cubicBezTo>
                  <a:pt x="3242391" y="178244"/>
                  <a:pt x="2960855" y="155441"/>
                  <a:pt x="2652813" y="192143"/>
                </a:cubicBezTo>
                <a:cubicBezTo>
                  <a:pt x="2344771" y="228845"/>
                  <a:pt x="2308135" y="205929"/>
                  <a:pt x="2177456" y="192143"/>
                </a:cubicBezTo>
                <a:cubicBezTo>
                  <a:pt x="2046777" y="178357"/>
                  <a:pt x="1847013" y="193544"/>
                  <a:pt x="1590251" y="192143"/>
                </a:cubicBezTo>
                <a:cubicBezTo>
                  <a:pt x="1333489" y="190742"/>
                  <a:pt x="1218246" y="189603"/>
                  <a:pt x="1003045" y="192143"/>
                </a:cubicBezTo>
                <a:cubicBezTo>
                  <a:pt x="787844" y="194683"/>
                  <a:pt x="547434" y="210711"/>
                  <a:pt x="192143" y="192143"/>
                </a:cubicBezTo>
                <a:close/>
              </a:path>
              <a:path w="11569148" h="6308035" stroke="0" extrusionOk="0">
                <a:moveTo>
                  <a:pt x="0" y="0"/>
                </a:moveTo>
                <a:cubicBezTo>
                  <a:pt x="230378" y="-19672"/>
                  <a:pt x="404784" y="7804"/>
                  <a:pt x="564847" y="0"/>
                </a:cubicBezTo>
                <a:cubicBezTo>
                  <a:pt x="724910" y="-7804"/>
                  <a:pt x="861243" y="15498"/>
                  <a:pt x="1014002" y="0"/>
                </a:cubicBezTo>
                <a:cubicBezTo>
                  <a:pt x="1166761" y="-15498"/>
                  <a:pt x="1189865" y="-7267"/>
                  <a:pt x="1347465" y="0"/>
                </a:cubicBezTo>
                <a:cubicBezTo>
                  <a:pt x="1505065" y="7267"/>
                  <a:pt x="1722284" y="18293"/>
                  <a:pt x="1912312" y="0"/>
                </a:cubicBezTo>
                <a:cubicBezTo>
                  <a:pt x="2102340" y="-18293"/>
                  <a:pt x="2320876" y="-14776"/>
                  <a:pt x="2592850" y="0"/>
                </a:cubicBezTo>
                <a:cubicBezTo>
                  <a:pt x="2864824" y="14776"/>
                  <a:pt x="3143400" y="23315"/>
                  <a:pt x="3504771" y="0"/>
                </a:cubicBezTo>
                <a:cubicBezTo>
                  <a:pt x="3866142" y="-23315"/>
                  <a:pt x="3819838" y="7464"/>
                  <a:pt x="4069618" y="0"/>
                </a:cubicBezTo>
                <a:cubicBezTo>
                  <a:pt x="4319398" y="-7464"/>
                  <a:pt x="4518423" y="-26452"/>
                  <a:pt x="4865848" y="0"/>
                </a:cubicBezTo>
                <a:cubicBezTo>
                  <a:pt x="5213273" y="26452"/>
                  <a:pt x="5119624" y="155"/>
                  <a:pt x="5315003" y="0"/>
                </a:cubicBezTo>
                <a:cubicBezTo>
                  <a:pt x="5510383" y="-155"/>
                  <a:pt x="5697837" y="18210"/>
                  <a:pt x="5879849" y="0"/>
                </a:cubicBezTo>
                <a:cubicBezTo>
                  <a:pt x="6061861" y="-18210"/>
                  <a:pt x="6492877" y="6344"/>
                  <a:pt x="6791770" y="0"/>
                </a:cubicBezTo>
                <a:cubicBezTo>
                  <a:pt x="7090663" y="-6344"/>
                  <a:pt x="7410855" y="39797"/>
                  <a:pt x="7703691" y="0"/>
                </a:cubicBezTo>
                <a:cubicBezTo>
                  <a:pt x="7996527" y="-39797"/>
                  <a:pt x="8019714" y="-27594"/>
                  <a:pt x="8268538" y="0"/>
                </a:cubicBezTo>
                <a:cubicBezTo>
                  <a:pt x="8517362" y="27594"/>
                  <a:pt x="8466539" y="13589"/>
                  <a:pt x="8602002" y="0"/>
                </a:cubicBezTo>
                <a:cubicBezTo>
                  <a:pt x="8737465" y="-13589"/>
                  <a:pt x="9047249" y="-37879"/>
                  <a:pt x="9398231" y="0"/>
                </a:cubicBezTo>
                <a:cubicBezTo>
                  <a:pt x="9749213" y="37879"/>
                  <a:pt x="9913832" y="26084"/>
                  <a:pt x="10078770" y="0"/>
                </a:cubicBezTo>
                <a:cubicBezTo>
                  <a:pt x="10243708" y="-26084"/>
                  <a:pt x="10361563" y="-14905"/>
                  <a:pt x="10527925" y="0"/>
                </a:cubicBezTo>
                <a:cubicBezTo>
                  <a:pt x="10694287" y="14905"/>
                  <a:pt x="10742283" y="8446"/>
                  <a:pt x="10861388" y="0"/>
                </a:cubicBezTo>
                <a:cubicBezTo>
                  <a:pt x="10980493" y="-8446"/>
                  <a:pt x="11421627" y="-5030"/>
                  <a:pt x="11569148" y="0"/>
                </a:cubicBezTo>
                <a:cubicBezTo>
                  <a:pt x="11574131" y="341037"/>
                  <a:pt x="11549727" y="546204"/>
                  <a:pt x="11569148" y="693884"/>
                </a:cubicBezTo>
                <a:cubicBezTo>
                  <a:pt x="11588569" y="841564"/>
                  <a:pt x="11572701" y="965835"/>
                  <a:pt x="11569148" y="1135446"/>
                </a:cubicBezTo>
                <a:cubicBezTo>
                  <a:pt x="11565595" y="1305057"/>
                  <a:pt x="11547364" y="1607311"/>
                  <a:pt x="11569148" y="1829330"/>
                </a:cubicBezTo>
                <a:cubicBezTo>
                  <a:pt x="11590932" y="2051349"/>
                  <a:pt x="11567878" y="2230181"/>
                  <a:pt x="11569148" y="2586294"/>
                </a:cubicBezTo>
                <a:cubicBezTo>
                  <a:pt x="11570418" y="2942407"/>
                  <a:pt x="11568655" y="3023083"/>
                  <a:pt x="11569148" y="3280178"/>
                </a:cubicBezTo>
                <a:cubicBezTo>
                  <a:pt x="11569641" y="3537273"/>
                  <a:pt x="11588755" y="3612435"/>
                  <a:pt x="11569148" y="3910982"/>
                </a:cubicBezTo>
                <a:cubicBezTo>
                  <a:pt x="11549541" y="4209529"/>
                  <a:pt x="11589289" y="4438461"/>
                  <a:pt x="11569148" y="4667946"/>
                </a:cubicBezTo>
                <a:cubicBezTo>
                  <a:pt x="11549007" y="4897431"/>
                  <a:pt x="11547215" y="5150253"/>
                  <a:pt x="11569148" y="5424910"/>
                </a:cubicBezTo>
                <a:cubicBezTo>
                  <a:pt x="11591081" y="5699567"/>
                  <a:pt x="11560948" y="5967417"/>
                  <a:pt x="11569148" y="6308035"/>
                </a:cubicBezTo>
                <a:cubicBezTo>
                  <a:pt x="11438422" y="6314074"/>
                  <a:pt x="11280806" y="6329860"/>
                  <a:pt x="11119993" y="6308035"/>
                </a:cubicBezTo>
                <a:cubicBezTo>
                  <a:pt x="10959181" y="6286210"/>
                  <a:pt x="10586328" y="6317551"/>
                  <a:pt x="10323763" y="6308035"/>
                </a:cubicBezTo>
                <a:cubicBezTo>
                  <a:pt x="10061198" y="6298520"/>
                  <a:pt x="10052623" y="6328720"/>
                  <a:pt x="9874608" y="6308035"/>
                </a:cubicBezTo>
                <a:cubicBezTo>
                  <a:pt x="9696593" y="6287350"/>
                  <a:pt x="9429331" y="6302278"/>
                  <a:pt x="9194070" y="6308035"/>
                </a:cubicBezTo>
                <a:cubicBezTo>
                  <a:pt x="8958809" y="6313792"/>
                  <a:pt x="8650796" y="6343305"/>
                  <a:pt x="8282149" y="6308035"/>
                </a:cubicBezTo>
                <a:cubicBezTo>
                  <a:pt x="7913502" y="6272765"/>
                  <a:pt x="7833054" y="6330521"/>
                  <a:pt x="7717302" y="6308035"/>
                </a:cubicBezTo>
                <a:cubicBezTo>
                  <a:pt x="7601550" y="6285549"/>
                  <a:pt x="7439847" y="6314236"/>
                  <a:pt x="7268147" y="6308035"/>
                </a:cubicBezTo>
                <a:cubicBezTo>
                  <a:pt x="7096448" y="6301834"/>
                  <a:pt x="7027414" y="6298679"/>
                  <a:pt x="6934683" y="6308035"/>
                </a:cubicBezTo>
                <a:cubicBezTo>
                  <a:pt x="6841952" y="6317391"/>
                  <a:pt x="6704220" y="6318096"/>
                  <a:pt x="6601220" y="6308035"/>
                </a:cubicBezTo>
                <a:cubicBezTo>
                  <a:pt x="6498220" y="6297974"/>
                  <a:pt x="6182564" y="6325094"/>
                  <a:pt x="6036373" y="6308035"/>
                </a:cubicBezTo>
                <a:cubicBezTo>
                  <a:pt x="5890182" y="6290976"/>
                  <a:pt x="5787756" y="6300928"/>
                  <a:pt x="5587218" y="6308035"/>
                </a:cubicBezTo>
                <a:cubicBezTo>
                  <a:pt x="5386681" y="6315142"/>
                  <a:pt x="5400625" y="6294459"/>
                  <a:pt x="5253754" y="6308035"/>
                </a:cubicBezTo>
                <a:cubicBezTo>
                  <a:pt x="5106883" y="6321611"/>
                  <a:pt x="4657885" y="6301685"/>
                  <a:pt x="4457525" y="6308035"/>
                </a:cubicBezTo>
                <a:cubicBezTo>
                  <a:pt x="4257165" y="6314385"/>
                  <a:pt x="3765830" y="6300409"/>
                  <a:pt x="3545604" y="6308035"/>
                </a:cubicBezTo>
                <a:cubicBezTo>
                  <a:pt x="3325378" y="6315661"/>
                  <a:pt x="3031442" y="6294805"/>
                  <a:pt x="2749374" y="6308035"/>
                </a:cubicBezTo>
                <a:cubicBezTo>
                  <a:pt x="2467306" y="6321266"/>
                  <a:pt x="2036619" y="6324449"/>
                  <a:pt x="1837453" y="6308035"/>
                </a:cubicBezTo>
                <a:cubicBezTo>
                  <a:pt x="1638287" y="6291621"/>
                  <a:pt x="1328749" y="6342494"/>
                  <a:pt x="1041223" y="6308035"/>
                </a:cubicBezTo>
                <a:cubicBezTo>
                  <a:pt x="753697" y="6273577"/>
                  <a:pt x="383073" y="6335651"/>
                  <a:pt x="0" y="6308035"/>
                </a:cubicBezTo>
                <a:cubicBezTo>
                  <a:pt x="-9669" y="6011451"/>
                  <a:pt x="-32262" y="5924358"/>
                  <a:pt x="0" y="5614151"/>
                </a:cubicBezTo>
                <a:cubicBezTo>
                  <a:pt x="32262" y="5303944"/>
                  <a:pt x="-20428" y="5222274"/>
                  <a:pt x="0" y="4983348"/>
                </a:cubicBezTo>
                <a:cubicBezTo>
                  <a:pt x="20428" y="4744422"/>
                  <a:pt x="1411" y="4696868"/>
                  <a:pt x="0" y="4478705"/>
                </a:cubicBezTo>
                <a:cubicBezTo>
                  <a:pt x="-1411" y="4260542"/>
                  <a:pt x="-9977" y="4122001"/>
                  <a:pt x="0" y="3847901"/>
                </a:cubicBezTo>
                <a:cubicBezTo>
                  <a:pt x="9977" y="3573801"/>
                  <a:pt x="18658" y="3609578"/>
                  <a:pt x="0" y="3406339"/>
                </a:cubicBezTo>
                <a:cubicBezTo>
                  <a:pt x="-18658" y="3203100"/>
                  <a:pt x="13568" y="3055856"/>
                  <a:pt x="0" y="2775535"/>
                </a:cubicBezTo>
                <a:cubicBezTo>
                  <a:pt x="-13568" y="2495214"/>
                  <a:pt x="-14692" y="2289849"/>
                  <a:pt x="0" y="2144732"/>
                </a:cubicBezTo>
                <a:cubicBezTo>
                  <a:pt x="14692" y="1999615"/>
                  <a:pt x="4444" y="1768377"/>
                  <a:pt x="0" y="1450848"/>
                </a:cubicBezTo>
                <a:cubicBezTo>
                  <a:pt x="-4444" y="1133319"/>
                  <a:pt x="19496" y="1116696"/>
                  <a:pt x="0" y="946205"/>
                </a:cubicBezTo>
                <a:cubicBezTo>
                  <a:pt x="-19496" y="775714"/>
                  <a:pt x="3346" y="458872"/>
                  <a:pt x="0" y="0"/>
                </a:cubicBezTo>
                <a:close/>
                <a:moveTo>
                  <a:pt x="192143" y="192143"/>
                </a:moveTo>
                <a:cubicBezTo>
                  <a:pt x="198671" y="428903"/>
                  <a:pt x="202065" y="487396"/>
                  <a:pt x="192143" y="672625"/>
                </a:cubicBezTo>
                <a:cubicBezTo>
                  <a:pt x="182221" y="857854"/>
                  <a:pt x="167695" y="1138858"/>
                  <a:pt x="192143" y="1330819"/>
                </a:cubicBezTo>
                <a:cubicBezTo>
                  <a:pt x="216591" y="1522780"/>
                  <a:pt x="203962" y="1665648"/>
                  <a:pt x="192143" y="1870539"/>
                </a:cubicBezTo>
                <a:cubicBezTo>
                  <a:pt x="180324" y="2075430"/>
                  <a:pt x="215965" y="2204063"/>
                  <a:pt x="192143" y="2469495"/>
                </a:cubicBezTo>
                <a:cubicBezTo>
                  <a:pt x="168321" y="2734927"/>
                  <a:pt x="186828" y="2812388"/>
                  <a:pt x="192143" y="2949977"/>
                </a:cubicBezTo>
                <a:cubicBezTo>
                  <a:pt x="197458" y="3087566"/>
                  <a:pt x="185935" y="3258646"/>
                  <a:pt x="192143" y="3548934"/>
                </a:cubicBezTo>
                <a:cubicBezTo>
                  <a:pt x="198351" y="3839222"/>
                  <a:pt x="208598" y="3978226"/>
                  <a:pt x="192143" y="4088653"/>
                </a:cubicBezTo>
                <a:cubicBezTo>
                  <a:pt x="175688" y="4199080"/>
                  <a:pt x="214681" y="4641241"/>
                  <a:pt x="192143" y="4865323"/>
                </a:cubicBezTo>
                <a:cubicBezTo>
                  <a:pt x="169606" y="5089405"/>
                  <a:pt x="187410" y="5166460"/>
                  <a:pt x="192143" y="5464280"/>
                </a:cubicBezTo>
                <a:cubicBezTo>
                  <a:pt x="196876" y="5762100"/>
                  <a:pt x="219985" y="5978184"/>
                  <a:pt x="192143" y="6115892"/>
                </a:cubicBezTo>
                <a:cubicBezTo>
                  <a:pt x="355382" y="6135083"/>
                  <a:pt x="601730" y="6101701"/>
                  <a:pt x="1003045" y="6115892"/>
                </a:cubicBezTo>
                <a:cubicBezTo>
                  <a:pt x="1404360" y="6130083"/>
                  <a:pt x="1440796" y="6115435"/>
                  <a:pt x="1590251" y="6115892"/>
                </a:cubicBezTo>
                <a:cubicBezTo>
                  <a:pt x="1739706" y="6116349"/>
                  <a:pt x="1840964" y="6129380"/>
                  <a:pt x="1953759" y="6115892"/>
                </a:cubicBezTo>
                <a:cubicBezTo>
                  <a:pt x="2066554" y="6102404"/>
                  <a:pt x="2211821" y="6117616"/>
                  <a:pt x="2317267" y="6115892"/>
                </a:cubicBezTo>
                <a:cubicBezTo>
                  <a:pt x="2422713" y="6114168"/>
                  <a:pt x="2701378" y="6132916"/>
                  <a:pt x="3016321" y="6115892"/>
                </a:cubicBezTo>
                <a:cubicBezTo>
                  <a:pt x="3331264" y="6098868"/>
                  <a:pt x="3288544" y="6109696"/>
                  <a:pt x="3379829" y="6115892"/>
                </a:cubicBezTo>
                <a:cubicBezTo>
                  <a:pt x="3471114" y="6122088"/>
                  <a:pt x="3901313" y="6070995"/>
                  <a:pt x="4302580" y="6115892"/>
                </a:cubicBezTo>
                <a:cubicBezTo>
                  <a:pt x="4703847" y="6160789"/>
                  <a:pt x="4748815" y="6113375"/>
                  <a:pt x="4889785" y="6115892"/>
                </a:cubicBezTo>
                <a:cubicBezTo>
                  <a:pt x="5030756" y="6118409"/>
                  <a:pt x="5341142" y="6108899"/>
                  <a:pt x="5588839" y="6115892"/>
                </a:cubicBezTo>
                <a:cubicBezTo>
                  <a:pt x="5836536" y="6122885"/>
                  <a:pt x="6170838" y="6085312"/>
                  <a:pt x="6399741" y="6115892"/>
                </a:cubicBezTo>
                <a:cubicBezTo>
                  <a:pt x="6628644" y="6146472"/>
                  <a:pt x="6882037" y="6129253"/>
                  <a:pt x="7322493" y="6115892"/>
                </a:cubicBezTo>
                <a:cubicBezTo>
                  <a:pt x="7762949" y="6102531"/>
                  <a:pt x="7897875" y="6076165"/>
                  <a:pt x="8133395" y="6115892"/>
                </a:cubicBezTo>
                <a:cubicBezTo>
                  <a:pt x="8368915" y="6155619"/>
                  <a:pt x="8820400" y="6127250"/>
                  <a:pt x="9056146" y="6115892"/>
                </a:cubicBezTo>
                <a:cubicBezTo>
                  <a:pt x="9291892" y="6104534"/>
                  <a:pt x="9573699" y="6091453"/>
                  <a:pt x="9867049" y="6115892"/>
                </a:cubicBezTo>
                <a:cubicBezTo>
                  <a:pt x="10160399" y="6140331"/>
                  <a:pt x="10213003" y="6125152"/>
                  <a:pt x="10454254" y="6115892"/>
                </a:cubicBezTo>
                <a:cubicBezTo>
                  <a:pt x="10695506" y="6106632"/>
                  <a:pt x="11126643" y="6112498"/>
                  <a:pt x="11377005" y="6115892"/>
                </a:cubicBezTo>
                <a:cubicBezTo>
                  <a:pt x="11350093" y="5845041"/>
                  <a:pt x="11400714" y="5781472"/>
                  <a:pt x="11377005" y="5516935"/>
                </a:cubicBezTo>
                <a:cubicBezTo>
                  <a:pt x="11353296" y="5252398"/>
                  <a:pt x="11346453" y="5043749"/>
                  <a:pt x="11377005" y="4799503"/>
                </a:cubicBezTo>
                <a:cubicBezTo>
                  <a:pt x="11407557" y="4555257"/>
                  <a:pt x="11347350" y="4324335"/>
                  <a:pt x="11377005" y="4200546"/>
                </a:cubicBezTo>
                <a:cubicBezTo>
                  <a:pt x="11406660" y="4076757"/>
                  <a:pt x="11381458" y="3833780"/>
                  <a:pt x="11377005" y="3601590"/>
                </a:cubicBezTo>
                <a:cubicBezTo>
                  <a:pt x="11372552" y="3369400"/>
                  <a:pt x="11341193" y="3242139"/>
                  <a:pt x="11377005" y="2884158"/>
                </a:cubicBezTo>
                <a:cubicBezTo>
                  <a:pt x="11412817" y="2526177"/>
                  <a:pt x="11368941" y="2563655"/>
                  <a:pt x="11377005" y="2285201"/>
                </a:cubicBezTo>
                <a:cubicBezTo>
                  <a:pt x="11385069" y="2006747"/>
                  <a:pt x="11355447" y="1739207"/>
                  <a:pt x="11377005" y="1508532"/>
                </a:cubicBezTo>
                <a:cubicBezTo>
                  <a:pt x="11398563" y="1277857"/>
                  <a:pt x="11344136" y="1064247"/>
                  <a:pt x="11377005" y="791100"/>
                </a:cubicBezTo>
                <a:cubicBezTo>
                  <a:pt x="11409874" y="517953"/>
                  <a:pt x="11369322" y="423057"/>
                  <a:pt x="11377005" y="192143"/>
                </a:cubicBezTo>
                <a:cubicBezTo>
                  <a:pt x="11185831" y="216445"/>
                  <a:pt x="11023747" y="215933"/>
                  <a:pt x="10789800" y="192143"/>
                </a:cubicBezTo>
                <a:cubicBezTo>
                  <a:pt x="10555853" y="168353"/>
                  <a:pt x="10350189" y="223451"/>
                  <a:pt x="10090746" y="192143"/>
                </a:cubicBezTo>
                <a:cubicBezTo>
                  <a:pt x="9831303" y="160835"/>
                  <a:pt x="9761030" y="178839"/>
                  <a:pt x="9615389" y="192143"/>
                </a:cubicBezTo>
                <a:cubicBezTo>
                  <a:pt x="9469748" y="205447"/>
                  <a:pt x="9203202" y="210560"/>
                  <a:pt x="8804487" y="192143"/>
                </a:cubicBezTo>
                <a:cubicBezTo>
                  <a:pt x="8405772" y="173726"/>
                  <a:pt x="8518977" y="177417"/>
                  <a:pt x="8440979" y="192143"/>
                </a:cubicBezTo>
                <a:cubicBezTo>
                  <a:pt x="8362981" y="206869"/>
                  <a:pt x="8252728" y="177455"/>
                  <a:pt x="8077471" y="192143"/>
                </a:cubicBezTo>
                <a:cubicBezTo>
                  <a:pt x="7902214" y="206831"/>
                  <a:pt x="7385238" y="208432"/>
                  <a:pt x="7154720" y="192143"/>
                </a:cubicBezTo>
                <a:cubicBezTo>
                  <a:pt x="6924202" y="175854"/>
                  <a:pt x="6815933" y="217316"/>
                  <a:pt x="6567514" y="192143"/>
                </a:cubicBezTo>
                <a:cubicBezTo>
                  <a:pt x="6319095" y="166970"/>
                  <a:pt x="6071855" y="161692"/>
                  <a:pt x="5868460" y="192143"/>
                </a:cubicBezTo>
                <a:cubicBezTo>
                  <a:pt x="5665065" y="222594"/>
                  <a:pt x="5648756" y="178903"/>
                  <a:pt x="5504952" y="192143"/>
                </a:cubicBezTo>
                <a:cubicBezTo>
                  <a:pt x="5361148" y="205383"/>
                  <a:pt x="5104451" y="165412"/>
                  <a:pt x="4917747" y="192143"/>
                </a:cubicBezTo>
                <a:cubicBezTo>
                  <a:pt x="4731044" y="218874"/>
                  <a:pt x="4440841" y="198507"/>
                  <a:pt x="4106845" y="192143"/>
                </a:cubicBezTo>
                <a:cubicBezTo>
                  <a:pt x="3772849" y="185779"/>
                  <a:pt x="3558859" y="174196"/>
                  <a:pt x="3407791" y="192143"/>
                </a:cubicBezTo>
                <a:cubicBezTo>
                  <a:pt x="3256723" y="210090"/>
                  <a:pt x="3142337" y="193716"/>
                  <a:pt x="2932434" y="192143"/>
                </a:cubicBezTo>
                <a:cubicBezTo>
                  <a:pt x="2722531" y="190570"/>
                  <a:pt x="2323679" y="184584"/>
                  <a:pt x="2121532" y="192143"/>
                </a:cubicBezTo>
                <a:cubicBezTo>
                  <a:pt x="1919385" y="199702"/>
                  <a:pt x="1632581" y="204559"/>
                  <a:pt x="1198781" y="192143"/>
                </a:cubicBezTo>
                <a:cubicBezTo>
                  <a:pt x="764981" y="179727"/>
                  <a:pt x="427644" y="204913"/>
                  <a:pt x="192143" y="192143"/>
                </a:cubicBezTo>
                <a:close/>
              </a:path>
            </a:pathLst>
          </a:custGeom>
          <a:solidFill>
            <a:schemeClr val="tx1"/>
          </a:solidFill>
          <a:ln>
            <a:noFill/>
            <a:prstDash val="dashDot"/>
            <a:extLst>
              <a:ext uri="{C807C97D-BFC1-408E-A445-0C87EB9F89A2}">
                <ask:lineSketchStyleProps xmlns:ask="http://schemas.microsoft.com/office/drawing/2018/sketchyshapes" xmlns="" sd="3592349838">
                  <a:prstGeom prst="frame">
                    <a:avLst>
                      <a:gd name="adj1" fmla="val 3046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08196B6-CA79-4D4B-A276-6D4F4B752912}"/>
              </a:ext>
            </a:extLst>
          </p:cNvPr>
          <p:cNvGrpSpPr/>
          <p:nvPr/>
        </p:nvGrpSpPr>
        <p:grpSpPr>
          <a:xfrm>
            <a:off x="1575353" y="1021554"/>
            <a:ext cx="5993295" cy="3637722"/>
            <a:chOff x="3757943" y="995361"/>
            <a:chExt cx="7532909" cy="5352430"/>
          </a:xfrm>
        </p:grpSpPr>
        <p:sp>
          <p:nvSpPr>
            <p:cNvPr id="5" name="Rounded Rectangle 550">
              <a:extLst>
                <a:ext uri="{FF2B5EF4-FFF2-40B4-BE49-F238E27FC236}">
                  <a16:creationId xmlns:a16="http://schemas.microsoft.com/office/drawing/2014/main" id="{9F52FC52-DA62-4BB5-AB34-93D975FDE965}"/>
                </a:ext>
              </a:extLst>
            </p:cNvPr>
            <p:cNvSpPr/>
            <p:nvPr/>
          </p:nvSpPr>
          <p:spPr>
            <a:xfrm>
              <a:off x="5072155" y="2094319"/>
              <a:ext cx="1975673" cy="979977"/>
            </a:xfrm>
            <a:prstGeom prst="roundRect">
              <a:avLst>
                <a:gd name="adj" fmla="val 50000"/>
              </a:avLst>
            </a:prstGeom>
            <a:solidFill>
              <a:srgbClr val="92D05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>
                <a:buClrTx/>
                <a:defRPr/>
              </a:pPr>
              <a:r>
                <a:rPr lang="en-US" sz="1500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System Design</a:t>
              </a:r>
              <a:endParaRPr lang="en-US" sz="105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Rounded Rectangle 549">
              <a:extLst>
                <a:ext uri="{FF2B5EF4-FFF2-40B4-BE49-F238E27FC236}">
                  <a16:creationId xmlns:a16="http://schemas.microsoft.com/office/drawing/2014/main" id="{900C00A0-552D-4543-9B2D-904A0DBB1421}"/>
                </a:ext>
              </a:extLst>
            </p:cNvPr>
            <p:cNvSpPr/>
            <p:nvPr/>
          </p:nvSpPr>
          <p:spPr>
            <a:xfrm>
              <a:off x="6524045" y="3193279"/>
              <a:ext cx="1975673" cy="979977"/>
            </a:xfrm>
            <a:prstGeom prst="roundRect">
              <a:avLst>
                <a:gd name="adj" fmla="val 50000"/>
              </a:avLst>
            </a:prstGeom>
            <a:solidFill>
              <a:srgbClr val="00B0F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>
                <a:buClrTx/>
                <a:defRPr/>
              </a:pPr>
              <a:r>
                <a:rPr lang="en-US" sz="1500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Implementation</a:t>
              </a:r>
              <a:endParaRPr lang="en-US" sz="105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Rounded Rectangle 548">
              <a:extLst>
                <a:ext uri="{FF2B5EF4-FFF2-40B4-BE49-F238E27FC236}">
                  <a16:creationId xmlns:a16="http://schemas.microsoft.com/office/drawing/2014/main" id="{0696B4E0-C145-406E-9E12-736B067E5904}"/>
                </a:ext>
              </a:extLst>
            </p:cNvPr>
            <p:cNvSpPr/>
            <p:nvPr/>
          </p:nvSpPr>
          <p:spPr>
            <a:xfrm>
              <a:off x="7988451" y="4280546"/>
              <a:ext cx="1975673" cy="979977"/>
            </a:xfrm>
            <a:prstGeom prst="roundRect">
              <a:avLst>
                <a:gd name="adj" fmla="val 50000"/>
              </a:avLst>
            </a:prstGeom>
            <a:solidFill>
              <a:srgbClr val="7030A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>
                <a:buClrTx/>
                <a:defRPr/>
              </a:pPr>
              <a:r>
                <a:rPr lang="en-US" sz="1500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Integration and Testing</a:t>
              </a:r>
              <a:endParaRPr lang="en-US" sz="105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Rounded Rectangle 30">
              <a:extLst>
                <a:ext uri="{FF2B5EF4-FFF2-40B4-BE49-F238E27FC236}">
                  <a16:creationId xmlns:a16="http://schemas.microsoft.com/office/drawing/2014/main" id="{81A4DFBF-EA06-4B14-8DF3-9B02F66658F0}"/>
                </a:ext>
              </a:extLst>
            </p:cNvPr>
            <p:cNvSpPr/>
            <p:nvPr/>
          </p:nvSpPr>
          <p:spPr>
            <a:xfrm>
              <a:off x="9315179" y="5367814"/>
              <a:ext cx="1975673" cy="979977"/>
            </a:xfrm>
            <a:prstGeom prst="roundRect">
              <a:avLst>
                <a:gd name="adj" fmla="val 50000"/>
              </a:avLst>
            </a:prstGeom>
            <a:solidFill>
              <a:srgbClr val="00B05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>
                <a:buClrTx/>
                <a:defRPr/>
              </a:pPr>
              <a:r>
                <a:rPr lang="en-US" sz="1425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Deployment and Maintenance</a:t>
              </a:r>
              <a:endParaRPr lang="en-US" sz="1425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5850DDA-2817-4EB1-AA16-2CEF18CC0E64}"/>
                </a:ext>
              </a:extLst>
            </p:cNvPr>
            <p:cNvCxnSpPr/>
            <p:nvPr/>
          </p:nvCxnSpPr>
          <p:spPr>
            <a:xfrm>
              <a:off x="7049729" y="2515198"/>
              <a:ext cx="476915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6280D71-E254-4DEA-9DCD-EADB62904C80}"/>
                </a:ext>
              </a:extLst>
            </p:cNvPr>
            <p:cNvCxnSpPr/>
            <p:nvPr/>
          </p:nvCxnSpPr>
          <p:spPr>
            <a:xfrm>
              <a:off x="7527434" y="2526888"/>
              <a:ext cx="0" cy="6745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D0B3263-7A99-41F0-8059-53BE8F18D443}"/>
                </a:ext>
              </a:extLst>
            </p:cNvPr>
            <p:cNvCxnSpPr/>
            <p:nvPr/>
          </p:nvCxnSpPr>
          <p:spPr>
            <a:xfrm>
              <a:off x="8514135" y="3590774"/>
              <a:ext cx="463261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4981228-3C40-4124-8A0A-F380A26AA74E}"/>
                </a:ext>
              </a:extLst>
            </p:cNvPr>
            <p:cNvCxnSpPr/>
            <p:nvPr/>
          </p:nvCxnSpPr>
          <p:spPr>
            <a:xfrm>
              <a:off x="8991841" y="3590774"/>
              <a:ext cx="0" cy="71271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6140CA9-B61E-434A-A002-BCC15A29847C}"/>
                </a:ext>
              </a:extLst>
            </p:cNvPr>
            <p:cNvCxnSpPr/>
            <p:nvPr/>
          </p:nvCxnSpPr>
          <p:spPr>
            <a:xfrm>
              <a:off x="9970172" y="4734895"/>
              <a:ext cx="436011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D524E22A-A4E4-4218-A47F-B3308ED90887}"/>
                </a:ext>
              </a:extLst>
            </p:cNvPr>
            <p:cNvCxnSpPr>
              <a:cxnSpLocks/>
            </p:cNvCxnSpPr>
            <p:nvPr/>
          </p:nvCxnSpPr>
          <p:spPr>
            <a:xfrm>
              <a:off x="10406183" y="4734895"/>
              <a:ext cx="0" cy="63661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ounded Rectangle 566">
              <a:extLst>
                <a:ext uri="{FF2B5EF4-FFF2-40B4-BE49-F238E27FC236}">
                  <a16:creationId xmlns:a16="http://schemas.microsoft.com/office/drawing/2014/main" id="{F548C64C-5FD9-476F-AE59-C226F38AA453}"/>
                </a:ext>
              </a:extLst>
            </p:cNvPr>
            <p:cNvSpPr/>
            <p:nvPr/>
          </p:nvSpPr>
          <p:spPr>
            <a:xfrm>
              <a:off x="3757943" y="995361"/>
              <a:ext cx="1975673" cy="979977"/>
            </a:xfrm>
            <a:prstGeom prst="roundRect">
              <a:avLst>
                <a:gd name="adj" fmla="val 38698"/>
              </a:avLst>
            </a:prstGeom>
            <a:solidFill>
              <a:srgbClr val="FFC00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85800">
                <a:buClrTx/>
                <a:defRPr/>
              </a:pPr>
              <a:r>
                <a:rPr lang="en-US" sz="1500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Requirement Analysis</a:t>
              </a:r>
              <a:endParaRPr lang="en-US" sz="105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D035B1B-447F-4E11-B232-A2D49D37F159}"/>
                </a:ext>
              </a:extLst>
            </p:cNvPr>
            <p:cNvCxnSpPr/>
            <p:nvPr/>
          </p:nvCxnSpPr>
          <p:spPr>
            <a:xfrm>
              <a:off x="5735518" y="1439621"/>
              <a:ext cx="476915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5B74204D-66A6-4C38-AF6A-B322FC63E7BC}"/>
                </a:ext>
              </a:extLst>
            </p:cNvPr>
            <p:cNvCxnSpPr/>
            <p:nvPr/>
          </p:nvCxnSpPr>
          <p:spPr>
            <a:xfrm>
              <a:off x="6200707" y="1427930"/>
              <a:ext cx="0" cy="6745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84F5476-A601-4CCC-A0D9-3936CBBFEDE0}"/>
              </a:ext>
            </a:extLst>
          </p:cNvPr>
          <p:cNvSpPr txBox="1"/>
          <p:nvPr/>
        </p:nvSpPr>
        <p:spPr>
          <a:xfrm>
            <a:off x="546652" y="484224"/>
            <a:ext cx="42084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FFFFFF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WATERFALL MODEL</a:t>
            </a:r>
          </a:p>
        </p:txBody>
      </p:sp>
    </p:spTree>
    <p:extLst>
      <p:ext uri="{BB962C8B-B14F-4D97-AF65-F5344CB8AC3E}">
        <p14:creationId xmlns:p14="http://schemas.microsoft.com/office/powerpoint/2010/main" val="405165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40"/>
          <p:cNvSpPr txBox="1">
            <a:spLocks noGrp="1"/>
          </p:cNvSpPr>
          <p:nvPr>
            <p:ph type="title"/>
          </p:nvPr>
        </p:nvSpPr>
        <p:spPr>
          <a:xfrm>
            <a:off x="728362" y="2063200"/>
            <a:ext cx="3883143" cy="15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 smtClean="0">
                <a:latin typeface="Times" panose="02020603050405020304" pitchFamily="18" charset="0"/>
                <a:cs typeface="Times" panose="02020603050405020304" pitchFamily="18" charset="0"/>
              </a:rPr>
              <a:t>Use </a:t>
            </a:r>
            <a:r>
              <a:rPr lang="en" sz="7200" dirty="0" smtClean="0">
                <a:latin typeface="Times" panose="02020603050405020304" pitchFamily="18" charset="0"/>
                <a:cs typeface="Times" panose="02020603050405020304" pitchFamily="18" charset="0"/>
              </a:rPr>
              <a:t>Case</a:t>
            </a:r>
            <a:r>
              <a:rPr lang="en" sz="6600" dirty="0" smtClean="0">
                <a:latin typeface="Times" panose="02020603050405020304" pitchFamily="18" charset="0"/>
                <a:cs typeface="Times" panose="02020603050405020304" pitchFamily="18" charset="0"/>
              </a:rPr>
              <a:t> Diagram</a:t>
            </a:r>
            <a:endParaRPr sz="66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1642" name="Google Shape;1642;p40"/>
          <p:cNvGrpSpPr/>
          <p:nvPr/>
        </p:nvGrpSpPr>
        <p:grpSpPr>
          <a:xfrm>
            <a:off x="4689056" y="170858"/>
            <a:ext cx="4137935" cy="4972638"/>
            <a:chOff x="4689056" y="170858"/>
            <a:chExt cx="4137935" cy="4972638"/>
          </a:xfrm>
        </p:grpSpPr>
        <p:grpSp>
          <p:nvGrpSpPr>
            <p:cNvPr id="1643" name="Google Shape;1643;p40"/>
            <p:cNvGrpSpPr/>
            <p:nvPr/>
          </p:nvGrpSpPr>
          <p:grpSpPr>
            <a:xfrm>
              <a:off x="5313076" y="1838325"/>
              <a:ext cx="3440772" cy="3305172"/>
              <a:chOff x="10381150" y="1238900"/>
              <a:chExt cx="4415775" cy="4241750"/>
            </a:xfrm>
          </p:grpSpPr>
          <p:sp>
            <p:nvSpPr>
              <p:cNvPr id="1644" name="Google Shape;1644;p40"/>
              <p:cNvSpPr/>
              <p:nvPr/>
            </p:nvSpPr>
            <p:spPr>
              <a:xfrm>
                <a:off x="11086350" y="3222975"/>
                <a:ext cx="1580600" cy="818425"/>
              </a:xfrm>
              <a:custGeom>
                <a:avLst/>
                <a:gdLst/>
                <a:ahLst/>
                <a:cxnLst/>
                <a:rect l="l" t="t" r="r" b="b"/>
                <a:pathLst>
                  <a:path w="63224" h="32737" extrusionOk="0">
                    <a:moveTo>
                      <a:pt x="63223" y="27296"/>
                    </a:moveTo>
                    <a:lnTo>
                      <a:pt x="55837" y="28056"/>
                    </a:lnTo>
                    <a:lnTo>
                      <a:pt x="16414" y="32007"/>
                    </a:lnTo>
                    <a:lnTo>
                      <a:pt x="9180" y="32737"/>
                    </a:lnTo>
                    <a:cubicBezTo>
                      <a:pt x="7660" y="31126"/>
                      <a:pt x="6383" y="29515"/>
                      <a:pt x="5319" y="27934"/>
                    </a:cubicBezTo>
                    <a:cubicBezTo>
                      <a:pt x="5259" y="27813"/>
                      <a:pt x="5137" y="27691"/>
                      <a:pt x="5076" y="27570"/>
                    </a:cubicBezTo>
                    <a:cubicBezTo>
                      <a:pt x="1064" y="21642"/>
                      <a:pt x="0" y="16597"/>
                      <a:pt x="0" y="16597"/>
                    </a:cubicBezTo>
                    <a:lnTo>
                      <a:pt x="40821" y="1"/>
                    </a:lnTo>
                    <a:cubicBezTo>
                      <a:pt x="44013" y="1065"/>
                      <a:pt x="47326" y="3952"/>
                      <a:pt x="50366" y="7448"/>
                    </a:cubicBezTo>
                    <a:cubicBezTo>
                      <a:pt x="53770" y="11399"/>
                      <a:pt x="56901" y="16141"/>
                      <a:pt x="59211" y="19971"/>
                    </a:cubicBezTo>
                    <a:cubicBezTo>
                      <a:pt x="61673" y="24135"/>
                      <a:pt x="63223" y="27296"/>
                      <a:pt x="63223" y="2729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0"/>
              <p:cNvSpPr/>
              <p:nvPr/>
            </p:nvSpPr>
            <p:spPr>
              <a:xfrm>
                <a:off x="11086350" y="3222975"/>
                <a:ext cx="1019800" cy="414175"/>
              </a:xfrm>
              <a:custGeom>
                <a:avLst/>
                <a:gdLst/>
                <a:ahLst/>
                <a:cxnLst/>
                <a:rect l="l" t="t" r="r" b="b"/>
                <a:pathLst>
                  <a:path w="40792" h="16567" fill="none" extrusionOk="0">
                    <a:moveTo>
                      <a:pt x="0" y="16566"/>
                    </a:moveTo>
                    <a:lnTo>
                      <a:pt x="40791" y="1"/>
                    </a:ln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0"/>
              <p:cNvSpPr/>
              <p:nvPr/>
            </p:nvSpPr>
            <p:spPr>
              <a:xfrm>
                <a:off x="11496675" y="3368125"/>
                <a:ext cx="1069200" cy="654275"/>
              </a:xfrm>
              <a:custGeom>
                <a:avLst/>
                <a:gdLst/>
                <a:ahLst/>
                <a:cxnLst/>
                <a:rect l="l" t="t" r="r" b="b"/>
                <a:pathLst>
                  <a:path w="42768" h="26171" extrusionOk="0">
                    <a:moveTo>
                      <a:pt x="25351" y="0"/>
                    </a:moveTo>
                    <a:cubicBezTo>
                      <a:pt x="25351" y="487"/>
                      <a:pt x="14348" y="20031"/>
                      <a:pt x="1" y="26171"/>
                    </a:cubicBezTo>
                    <a:lnTo>
                      <a:pt x="39424" y="22219"/>
                    </a:lnTo>
                    <a:lnTo>
                      <a:pt x="41430" y="20244"/>
                    </a:lnTo>
                    <a:lnTo>
                      <a:pt x="42767" y="14165"/>
                    </a:lnTo>
                    <a:cubicBezTo>
                      <a:pt x="40488" y="10335"/>
                      <a:pt x="37357" y="5563"/>
                      <a:pt x="33892" y="1642"/>
                    </a:cubicBezTo>
                    <a:lnTo>
                      <a:pt x="25351" y="0"/>
                    </a:lnTo>
                    <a:close/>
                  </a:path>
                </a:pathLst>
              </a:custGeom>
              <a:solidFill>
                <a:srgbClr val="0D092A">
                  <a:alpha val="19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0"/>
              <p:cNvSpPr/>
              <p:nvPr/>
            </p:nvSpPr>
            <p:spPr>
              <a:xfrm>
                <a:off x="11952625" y="1628725"/>
                <a:ext cx="1680900" cy="2132275"/>
              </a:xfrm>
              <a:custGeom>
                <a:avLst/>
                <a:gdLst/>
                <a:ahLst/>
                <a:cxnLst/>
                <a:rect l="l" t="t" r="r" b="b"/>
                <a:pathLst>
                  <a:path w="67236" h="85291" extrusionOk="0">
                    <a:moveTo>
                      <a:pt x="14104" y="36232"/>
                    </a:moveTo>
                    <a:cubicBezTo>
                      <a:pt x="14104" y="36232"/>
                      <a:pt x="3009" y="16414"/>
                      <a:pt x="19879" y="9606"/>
                    </a:cubicBezTo>
                    <a:cubicBezTo>
                      <a:pt x="19879" y="9606"/>
                      <a:pt x="20517" y="2584"/>
                      <a:pt x="33344" y="1277"/>
                    </a:cubicBezTo>
                    <a:cubicBezTo>
                      <a:pt x="46141" y="1"/>
                      <a:pt x="61673" y="9788"/>
                      <a:pt x="64439" y="27722"/>
                    </a:cubicBezTo>
                    <a:cubicBezTo>
                      <a:pt x="67235" y="45655"/>
                      <a:pt x="55077" y="55655"/>
                      <a:pt x="55077" y="55655"/>
                    </a:cubicBezTo>
                    <a:cubicBezTo>
                      <a:pt x="55077" y="55655"/>
                      <a:pt x="66172" y="66537"/>
                      <a:pt x="55077" y="75899"/>
                    </a:cubicBezTo>
                    <a:cubicBezTo>
                      <a:pt x="43983" y="85291"/>
                      <a:pt x="20304" y="79972"/>
                      <a:pt x="11155" y="72494"/>
                    </a:cubicBezTo>
                    <a:cubicBezTo>
                      <a:pt x="1976" y="65047"/>
                      <a:pt x="8146" y="54591"/>
                      <a:pt x="8146" y="54591"/>
                    </a:cubicBezTo>
                    <a:cubicBezTo>
                      <a:pt x="8146" y="54591"/>
                      <a:pt x="0" y="41552"/>
                      <a:pt x="14104" y="362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0"/>
              <p:cNvSpPr/>
              <p:nvPr/>
            </p:nvSpPr>
            <p:spPr>
              <a:xfrm>
                <a:off x="12448825" y="1628725"/>
                <a:ext cx="1114025" cy="693050"/>
              </a:xfrm>
              <a:custGeom>
                <a:avLst/>
                <a:gdLst/>
                <a:ahLst/>
                <a:cxnLst/>
                <a:rect l="l" t="t" r="r" b="b"/>
                <a:pathLst>
                  <a:path w="44561" h="27722" fill="none" extrusionOk="0">
                    <a:moveTo>
                      <a:pt x="1" y="9606"/>
                    </a:moveTo>
                    <a:cubicBezTo>
                      <a:pt x="1" y="9606"/>
                      <a:pt x="639" y="2584"/>
                      <a:pt x="13435" y="1277"/>
                    </a:cubicBezTo>
                    <a:cubicBezTo>
                      <a:pt x="26262" y="1"/>
                      <a:pt x="41795" y="9788"/>
                      <a:pt x="44561" y="27722"/>
                    </a:cubicBezTo>
                  </a:path>
                </a:pathLst>
              </a:custGeom>
              <a:solidFill>
                <a:schemeClr val="dk1"/>
              </a:solidFill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0"/>
              <p:cNvSpPr/>
              <p:nvPr/>
            </p:nvSpPr>
            <p:spPr>
              <a:xfrm>
                <a:off x="12233025" y="2374175"/>
                <a:ext cx="1082100" cy="1147075"/>
              </a:xfrm>
              <a:custGeom>
                <a:avLst/>
                <a:gdLst/>
                <a:ahLst/>
                <a:cxnLst/>
                <a:rect l="l" t="t" r="r" b="b"/>
                <a:pathLst>
                  <a:path w="43284" h="45883" extrusionOk="0">
                    <a:moveTo>
                      <a:pt x="21156" y="1"/>
                    </a:moveTo>
                    <a:cubicBezTo>
                      <a:pt x="21156" y="1"/>
                      <a:pt x="2888" y="5442"/>
                      <a:pt x="1459" y="11764"/>
                    </a:cubicBezTo>
                    <a:cubicBezTo>
                      <a:pt x="0" y="18117"/>
                      <a:pt x="7538" y="25503"/>
                      <a:pt x="7538" y="25503"/>
                    </a:cubicBezTo>
                    <a:cubicBezTo>
                      <a:pt x="7538" y="25503"/>
                      <a:pt x="5927" y="29515"/>
                      <a:pt x="7326" y="36536"/>
                    </a:cubicBezTo>
                    <a:cubicBezTo>
                      <a:pt x="8346" y="41574"/>
                      <a:pt x="12935" y="45883"/>
                      <a:pt x="19861" y="45883"/>
                    </a:cubicBezTo>
                    <a:cubicBezTo>
                      <a:pt x="22630" y="45883"/>
                      <a:pt x="25773" y="45194"/>
                      <a:pt x="29210" y="43588"/>
                    </a:cubicBezTo>
                    <a:cubicBezTo>
                      <a:pt x="41278" y="37965"/>
                      <a:pt x="36870" y="24682"/>
                      <a:pt x="36870" y="24682"/>
                    </a:cubicBezTo>
                    <a:cubicBezTo>
                      <a:pt x="36870" y="24682"/>
                      <a:pt x="40457" y="22737"/>
                      <a:pt x="41885" y="19484"/>
                    </a:cubicBezTo>
                    <a:cubicBezTo>
                      <a:pt x="43284" y="16263"/>
                      <a:pt x="40882" y="8846"/>
                      <a:pt x="40882" y="8846"/>
                    </a:cubicBezTo>
                    <a:lnTo>
                      <a:pt x="2115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0"/>
              <p:cNvSpPr/>
              <p:nvPr/>
            </p:nvSpPr>
            <p:spPr>
              <a:xfrm>
                <a:off x="13771050" y="1778425"/>
                <a:ext cx="142125" cy="250800"/>
              </a:xfrm>
              <a:custGeom>
                <a:avLst/>
                <a:gdLst/>
                <a:ahLst/>
                <a:cxnLst/>
                <a:rect l="l" t="t" r="r" b="b"/>
                <a:pathLst>
                  <a:path w="5685" h="10032" extrusionOk="0">
                    <a:moveTo>
                      <a:pt x="1824" y="5290"/>
                    </a:moveTo>
                    <a:cubicBezTo>
                      <a:pt x="1824" y="5290"/>
                      <a:pt x="0" y="913"/>
                      <a:pt x="1702" y="457"/>
                    </a:cubicBezTo>
                    <a:cubicBezTo>
                      <a:pt x="3404" y="1"/>
                      <a:pt x="5684" y="7296"/>
                      <a:pt x="5593" y="8664"/>
                    </a:cubicBezTo>
                    <a:cubicBezTo>
                      <a:pt x="5471" y="10031"/>
                      <a:pt x="3708" y="9636"/>
                      <a:pt x="3192" y="9636"/>
                    </a:cubicBezTo>
                    <a:cubicBezTo>
                      <a:pt x="2645" y="9636"/>
                      <a:pt x="1824" y="5290"/>
                      <a:pt x="1824" y="5290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0"/>
              <p:cNvSpPr/>
              <p:nvPr/>
            </p:nvSpPr>
            <p:spPr>
              <a:xfrm>
                <a:off x="13523325" y="1761725"/>
                <a:ext cx="566125" cy="679350"/>
              </a:xfrm>
              <a:custGeom>
                <a:avLst/>
                <a:gdLst/>
                <a:ahLst/>
                <a:cxnLst/>
                <a:rect l="l" t="t" r="r" b="b"/>
                <a:pathLst>
                  <a:path w="22645" h="27174" extrusionOk="0">
                    <a:moveTo>
                      <a:pt x="22432" y="18541"/>
                    </a:moveTo>
                    <a:cubicBezTo>
                      <a:pt x="22432" y="18541"/>
                      <a:pt x="16292" y="8298"/>
                      <a:pt x="13830" y="5988"/>
                    </a:cubicBezTo>
                    <a:cubicBezTo>
                      <a:pt x="11307" y="3678"/>
                      <a:pt x="3374" y="0"/>
                      <a:pt x="3070" y="1094"/>
                    </a:cubicBezTo>
                    <a:cubicBezTo>
                      <a:pt x="2766" y="2189"/>
                      <a:pt x="9149" y="6292"/>
                      <a:pt x="9149" y="6292"/>
                    </a:cubicBezTo>
                    <a:cubicBezTo>
                      <a:pt x="9149" y="6292"/>
                      <a:pt x="942" y="2523"/>
                      <a:pt x="486" y="3800"/>
                    </a:cubicBezTo>
                    <a:cubicBezTo>
                      <a:pt x="0" y="5198"/>
                      <a:pt x="8359" y="8845"/>
                      <a:pt x="8359" y="8845"/>
                    </a:cubicBezTo>
                    <a:cubicBezTo>
                      <a:pt x="8359" y="8845"/>
                      <a:pt x="1550" y="7751"/>
                      <a:pt x="1246" y="9332"/>
                    </a:cubicBezTo>
                    <a:cubicBezTo>
                      <a:pt x="1064" y="10335"/>
                      <a:pt x="8146" y="11368"/>
                      <a:pt x="8146" y="11368"/>
                    </a:cubicBezTo>
                    <a:cubicBezTo>
                      <a:pt x="8146" y="11368"/>
                      <a:pt x="1885" y="11672"/>
                      <a:pt x="2888" y="13101"/>
                    </a:cubicBezTo>
                    <a:cubicBezTo>
                      <a:pt x="3283" y="13739"/>
                      <a:pt x="9727" y="13708"/>
                      <a:pt x="9727" y="13708"/>
                    </a:cubicBezTo>
                    <a:cubicBezTo>
                      <a:pt x="9727" y="13708"/>
                      <a:pt x="11003" y="16474"/>
                      <a:pt x="13222" y="17356"/>
                    </a:cubicBezTo>
                    <a:cubicBezTo>
                      <a:pt x="13222" y="17356"/>
                      <a:pt x="16353" y="27174"/>
                      <a:pt x="16627" y="27113"/>
                    </a:cubicBezTo>
                    <a:cubicBezTo>
                      <a:pt x="16931" y="27113"/>
                      <a:pt x="22645" y="25472"/>
                      <a:pt x="22645" y="2547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0"/>
              <p:cNvSpPr/>
              <p:nvPr/>
            </p:nvSpPr>
            <p:spPr>
              <a:xfrm>
                <a:off x="10867500" y="2122650"/>
                <a:ext cx="376925" cy="639100"/>
              </a:xfrm>
              <a:custGeom>
                <a:avLst/>
                <a:gdLst/>
                <a:ahLst/>
                <a:cxnLst/>
                <a:rect l="l" t="t" r="r" b="b"/>
                <a:pathLst>
                  <a:path w="15077" h="25564" extrusionOk="0">
                    <a:moveTo>
                      <a:pt x="12219" y="24165"/>
                    </a:moveTo>
                    <a:cubicBezTo>
                      <a:pt x="10943" y="25564"/>
                      <a:pt x="4164" y="24743"/>
                      <a:pt x="4164" y="24834"/>
                    </a:cubicBezTo>
                    <a:cubicBezTo>
                      <a:pt x="4164" y="24834"/>
                      <a:pt x="3982" y="24591"/>
                      <a:pt x="3678" y="24074"/>
                    </a:cubicBezTo>
                    <a:cubicBezTo>
                      <a:pt x="2584" y="22372"/>
                      <a:pt x="0" y="18086"/>
                      <a:pt x="30" y="15655"/>
                    </a:cubicBezTo>
                    <a:cubicBezTo>
                      <a:pt x="61" y="13071"/>
                      <a:pt x="3192" y="11004"/>
                      <a:pt x="5471" y="10214"/>
                    </a:cubicBezTo>
                    <a:cubicBezTo>
                      <a:pt x="5866" y="10062"/>
                      <a:pt x="6262" y="9940"/>
                      <a:pt x="6596" y="9910"/>
                    </a:cubicBezTo>
                    <a:cubicBezTo>
                      <a:pt x="6596" y="9910"/>
                      <a:pt x="4894" y="1"/>
                      <a:pt x="6748" y="457"/>
                    </a:cubicBezTo>
                    <a:cubicBezTo>
                      <a:pt x="7842" y="730"/>
                      <a:pt x="10699" y="12798"/>
                      <a:pt x="11003" y="15472"/>
                    </a:cubicBezTo>
                    <a:cubicBezTo>
                      <a:pt x="11003" y="15472"/>
                      <a:pt x="12067" y="10639"/>
                      <a:pt x="13587" y="10822"/>
                    </a:cubicBezTo>
                    <a:cubicBezTo>
                      <a:pt x="15076" y="10974"/>
                      <a:pt x="13465" y="22798"/>
                      <a:pt x="12219" y="24165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0"/>
              <p:cNvSpPr/>
              <p:nvPr/>
            </p:nvSpPr>
            <p:spPr>
              <a:xfrm>
                <a:off x="10867500" y="2378750"/>
                <a:ext cx="245450" cy="347300"/>
              </a:xfrm>
              <a:custGeom>
                <a:avLst/>
                <a:gdLst/>
                <a:ahLst/>
                <a:cxnLst/>
                <a:rect l="l" t="t" r="r" b="b"/>
                <a:pathLst>
                  <a:path w="9818" h="13892" extrusionOk="0">
                    <a:moveTo>
                      <a:pt x="5471" y="0"/>
                    </a:moveTo>
                    <a:cubicBezTo>
                      <a:pt x="3192" y="821"/>
                      <a:pt x="61" y="2857"/>
                      <a:pt x="30" y="5441"/>
                    </a:cubicBezTo>
                    <a:cubicBezTo>
                      <a:pt x="0" y="7873"/>
                      <a:pt x="2584" y="12159"/>
                      <a:pt x="3678" y="13891"/>
                    </a:cubicBezTo>
                    <a:cubicBezTo>
                      <a:pt x="6262" y="13739"/>
                      <a:pt x="8389" y="11915"/>
                      <a:pt x="8997" y="9210"/>
                    </a:cubicBezTo>
                    <a:cubicBezTo>
                      <a:pt x="9818" y="5259"/>
                      <a:pt x="6748" y="243"/>
                      <a:pt x="6748" y="243"/>
                    </a:cubicBezTo>
                    <a:lnTo>
                      <a:pt x="5471" y="0"/>
                    </a:ln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0"/>
              <p:cNvSpPr/>
              <p:nvPr/>
            </p:nvSpPr>
            <p:spPr>
              <a:xfrm>
                <a:off x="10941200" y="2678150"/>
                <a:ext cx="634525" cy="1424050"/>
              </a:xfrm>
              <a:custGeom>
                <a:avLst/>
                <a:gdLst/>
                <a:ahLst/>
                <a:cxnLst/>
                <a:rect l="l" t="t" r="r" b="b"/>
                <a:pathLst>
                  <a:path w="25381" h="56962" extrusionOk="0">
                    <a:moveTo>
                      <a:pt x="10609" y="730"/>
                    </a:moveTo>
                    <a:cubicBezTo>
                      <a:pt x="10609" y="730"/>
                      <a:pt x="25381" y="34985"/>
                      <a:pt x="23192" y="46293"/>
                    </a:cubicBezTo>
                    <a:cubicBezTo>
                      <a:pt x="21125" y="56961"/>
                      <a:pt x="9241" y="56384"/>
                      <a:pt x="5411" y="49211"/>
                    </a:cubicBezTo>
                    <a:cubicBezTo>
                      <a:pt x="1551" y="42037"/>
                      <a:pt x="0" y="2766"/>
                      <a:pt x="0" y="2766"/>
                    </a:cubicBezTo>
                    <a:cubicBezTo>
                      <a:pt x="0" y="2766"/>
                      <a:pt x="5441" y="0"/>
                      <a:pt x="10609" y="7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0"/>
              <p:cNvSpPr/>
              <p:nvPr/>
            </p:nvSpPr>
            <p:spPr>
              <a:xfrm>
                <a:off x="13376650" y="2947150"/>
                <a:ext cx="1248525" cy="1071450"/>
              </a:xfrm>
              <a:custGeom>
                <a:avLst/>
                <a:gdLst/>
                <a:ahLst/>
                <a:cxnLst/>
                <a:rect l="l" t="t" r="r" b="b"/>
                <a:pathLst>
                  <a:path w="49941" h="42858" extrusionOk="0">
                    <a:moveTo>
                      <a:pt x="49576" y="18420"/>
                    </a:moveTo>
                    <a:lnTo>
                      <a:pt x="47357" y="19605"/>
                    </a:lnTo>
                    <a:lnTo>
                      <a:pt x="32038" y="27691"/>
                    </a:lnTo>
                    <a:lnTo>
                      <a:pt x="3435" y="42858"/>
                    </a:lnTo>
                    <a:cubicBezTo>
                      <a:pt x="3435" y="42858"/>
                      <a:pt x="1" y="28146"/>
                      <a:pt x="2220" y="17690"/>
                    </a:cubicBezTo>
                    <a:cubicBezTo>
                      <a:pt x="2706" y="15350"/>
                      <a:pt x="3496" y="13222"/>
                      <a:pt x="4651" y="11520"/>
                    </a:cubicBezTo>
                    <a:lnTo>
                      <a:pt x="47114" y="0"/>
                    </a:lnTo>
                    <a:cubicBezTo>
                      <a:pt x="47114" y="0"/>
                      <a:pt x="48816" y="3678"/>
                      <a:pt x="49515" y="9484"/>
                    </a:cubicBezTo>
                    <a:cubicBezTo>
                      <a:pt x="49850" y="12128"/>
                      <a:pt x="49941" y="15107"/>
                      <a:pt x="49576" y="1842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0"/>
              <p:cNvSpPr/>
              <p:nvPr/>
            </p:nvSpPr>
            <p:spPr>
              <a:xfrm>
                <a:off x="13492925" y="2947900"/>
                <a:ext cx="1062350" cy="288025"/>
              </a:xfrm>
              <a:custGeom>
                <a:avLst/>
                <a:gdLst/>
                <a:ahLst/>
                <a:cxnLst/>
                <a:rect l="l" t="t" r="r" b="b"/>
                <a:pathLst>
                  <a:path w="42494" h="11521" fill="none" extrusionOk="0">
                    <a:moveTo>
                      <a:pt x="0" y="11521"/>
                    </a:moveTo>
                    <a:lnTo>
                      <a:pt x="42493" y="1"/>
                    </a:ln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0"/>
              <p:cNvSpPr/>
              <p:nvPr/>
            </p:nvSpPr>
            <p:spPr>
              <a:xfrm>
                <a:off x="13376650" y="3390150"/>
                <a:ext cx="800950" cy="629225"/>
              </a:xfrm>
              <a:custGeom>
                <a:avLst/>
                <a:gdLst/>
                <a:ahLst/>
                <a:cxnLst/>
                <a:rect l="l" t="t" r="r" b="b"/>
                <a:pathLst>
                  <a:path w="32038" h="25169" extrusionOk="0">
                    <a:moveTo>
                      <a:pt x="2220" y="1"/>
                    </a:moveTo>
                    <a:lnTo>
                      <a:pt x="2220" y="1"/>
                    </a:lnTo>
                    <a:cubicBezTo>
                      <a:pt x="1" y="10518"/>
                      <a:pt x="3435" y="25168"/>
                      <a:pt x="3435" y="25168"/>
                    </a:cubicBezTo>
                    <a:lnTo>
                      <a:pt x="32038" y="10001"/>
                    </a:lnTo>
                    <a:cubicBezTo>
                      <a:pt x="19758" y="9819"/>
                      <a:pt x="4135" y="1977"/>
                      <a:pt x="2220" y="1"/>
                    </a:cubicBezTo>
                    <a:close/>
                  </a:path>
                </a:pathLst>
              </a:custGeom>
              <a:solidFill>
                <a:srgbClr val="0D092A">
                  <a:alpha val="196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0"/>
              <p:cNvSpPr/>
              <p:nvPr/>
            </p:nvSpPr>
            <p:spPr>
              <a:xfrm>
                <a:off x="11973900" y="3149275"/>
                <a:ext cx="1646700" cy="2331375"/>
              </a:xfrm>
              <a:custGeom>
                <a:avLst/>
                <a:gdLst/>
                <a:ahLst/>
                <a:cxnLst/>
                <a:rect l="l" t="t" r="r" b="b"/>
                <a:pathLst>
                  <a:path w="65868" h="93255" extrusionOk="0">
                    <a:moveTo>
                      <a:pt x="65868" y="68056"/>
                    </a:moveTo>
                    <a:lnTo>
                      <a:pt x="65868" y="72281"/>
                    </a:lnTo>
                    <a:cubicBezTo>
                      <a:pt x="65868" y="73375"/>
                      <a:pt x="65868" y="74500"/>
                      <a:pt x="65837" y="75655"/>
                    </a:cubicBezTo>
                    <a:cubicBezTo>
                      <a:pt x="65837" y="77053"/>
                      <a:pt x="65807" y="78451"/>
                      <a:pt x="65777" y="79880"/>
                    </a:cubicBezTo>
                    <a:cubicBezTo>
                      <a:pt x="65716" y="80974"/>
                      <a:pt x="65685" y="82099"/>
                      <a:pt x="65655" y="83254"/>
                    </a:cubicBezTo>
                    <a:cubicBezTo>
                      <a:pt x="65533" y="86567"/>
                      <a:pt x="65351" y="89911"/>
                      <a:pt x="65108" y="93254"/>
                    </a:cubicBezTo>
                    <a:lnTo>
                      <a:pt x="304" y="93254"/>
                    </a:lnTo>
                    <a:cubicBezTo>
                      <a:pt x="304" y="93254"/>
                      <a:pt x="152" y="89485"/>
                      <a:pt x="31" y="83254"/>
                    </a:cubicBezTo>
                    <a:cubicBezTo>
                      <a:pt x="31" y="82190"/>
                      <a:pt x="0" y="81096"/>
                      <a:pt x="0" y="79880"/>
                    </a:cubicBezTo>
                    <a:lnTo>
                      <a:pt x="0" y="75655"/>
                    </a:lnTo>
                    <a:lnTo>
                      <a:pt x="0" y="72281"/>
                    </a:lnTo>
                    <a:cubicBezTo>
                      <a:pt x="0" y="70913"/>
                      <a:pt x="0" y="69485"/>
                      <a:pt x="31" y="68056"/>
                    </a:cubicBezTo>
                    <a:cubicBezTo>
                      <a:pt x="31" y="66962"/>
                      <a:pt x="61" y="65837"/>
                      <a:pt x="61" y="64682"/>
                    </a:cubicBezTo>
                    <a:cubicBezTo>
                      <a:pt x="122" y="63314"/>
                      <a:pt x="122" y="61886"/>
                      <a:pt x="152" y="60457"/>
                    </a:cubicBezTo>
                    <a:cubicBezTo>
                      <a:pt x="183" y="59363"/>
                      <a:pt x="183" y="58208"/>
                      <a:pt x="213" y="57083"/>
                    </a:cubicBezTo>
                    <a:cubicBezTo>
                      <a:pt x="274" y="55715"/>
                      <a:pt x="304" y="54287"/>
                      <a:pt x="335" y="52858"/>
                    </a:cubicBezTo>
                    <a:cubicBezTo>
                      <a:pt x="365" y="51764"/>
                      <a:pt x="426" y="50609"/>
                      <a:pt x="487" y="49484"/>
                    </a:cubicBezTo>
                    <a:cubicBezTo>
                      <a:pt x="578" y="48056"/>
                      <a:pt x="608" y="46658"/>
                      <a:pt x="669" y="45259"/>
                    </a:cubicBezTo>
                    <a:cubicBezTo>
                      <a:pt x="730" y="44165"/>
                      <a:pt x="791" y="43010"/>
                      <a:pt x="882" y="41886"/>
                    </a:cubicBezTo>
                    <a:cubicBezTo>
                      <a:pt x="943" y="40457"/>
                      <a:pt x="1034" y="39059"/>
                      <a:pt x="1125" y="37661"/>
                    </a:cubicBezTo>
                    <a:cubicBezTo>
                      <a:pt x="1216" y="36566"/>
                      <a:pt x="1277" y="35411"/>
                      <a:pt x="1368" y="34287"/>
                    </a:cubicBezTo>
                    <a:cubicBezTo>
                      <a:pt x="2158" y="23739"/>
                      <a:pt x="3374" y="12949"/>
                      <a:pt x="5228" y="2888"/>
                    </a:cubicBezTo>
                    <a:cubicBezTo>
                      <a:pt x="5228" y="2888"/>
                      <a:pt x="11855" y="1338"/>
                      <a:pt x="21794" y="578"/>
                    </a:cubicBezTo>
                    <a:cubicBezTo>
                      <a:pt x="22463" y="517"/>
                      <a:pt x="23101" y="456"/>
                      <a:pt x="23739" y="426"/>
                    </a:cubicBezTo>
                    <a:cubicBezTo>
                      <a:pt x="28511" y="122"/>
                      <a:pt x="34013" y="0"/>
                      <a:pt x="39849" y="304"/>
                    </a:cubicBezTo>
                    <a:lnTo>
                      <a:pt x="41794" y="426"/>
                    </a:lnTo>
                    <a:cubicBezTo>
                      <a:pt x="47873" y="851"/>
                      <a:pt x="54287" y="1763"/>
                      <a:pt x="60700" y="3344"/>
                    </a:cubicBezTo>
                    <a:cubicBezTo>
                      <a:pt x="60700" y="3344"/>
                      <a:pt x="62798" y="15837"/>
                      <a:pt x="64318" y="34287"/>
                    </a:cubicBezTo>
                    <a:cubicBezTo>
                      <a:pt x="64409" y="35381"/>
                      <a:pt x="64500" y="36505"/>
                      <a:pt x="64591" y="37661"/>
                    </a:cubicBezTo>
                    <a:cubicBezTo>
                      <a:pt x="64713" y="39028"/>
                      <a:pt x="64774" y="40427"/>
                      <a:pt x="64895" y="41886"/>
                    </a:cubicBezTo>
                    <a:cubicBezTo>
                      <a:pt x="64956" y="42980"/>
                      <a:pt x="65047" y="44104"/>
                      <a:pt x="65108" y="45259"/>
                    </a:cubicBezTo>
                    <a:cubicBezTo>
                      <a:pt x="65199" y="46627"/>
                      <a:pt x="65260" y="48025"/>
                      <a:pt x="65351" y="49484"/>
                    </a:cubicBezTo>
                    <a:cubicBezTo>
                      <a:pt x="65381" y="50579"/>
                      <a:pt x="65442" y="51703"/>
                      <a:pt x="65503" y="52858"/>
                    </a:cubicBezTo>
                    <a:cubicBezTo>
                      <a:pt x="65533" y="54257"/>
                      <a:pt x="65594" y="55624"/>
                      <a:pt x="65655" y="57083"/>
                    </a:cubicBezTo>
                    <a:cubicBezTo>
                      <a:pt x="65685" y="58178"/>
                      <a:pt x="65716" y="59302"/>
                      <a:pt x="65777" y="60457"/>
                    </a:cubicBezTo>
                    <a:cubicBezTo>
                      <a:pt x="65807" y="61855"/>
                      <a:pt x="65837" y="63254"/>
                      <a:pt x="65837" y="64682"/>
                    </a:cubicBezTo>
                    <a:cubicBezTo>
                      <a:pt x="65868" y="65807"/>
                      <a:pt x="65868" y="66962"/>
                      <a:pt x="65868" y="6805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0"/>
              <p:cNvSpPr/>
              <p:nvPr/>
            </p:nvSpPr>
            <p:spPr>
              <a:xfrm>
                <a:off x="12104600" y="3151550"/>
                <a:ext cx="1386825" cy="83625"/>
              </a:xfrm>
              <a:custGeom>
                <a:avLst/>
                <a:gdLst/>
                <a:ahLst/>
                <a:cxnLst/>
                <a:rect l="l" t="t" r="r" b="b"/>
                <a:pathLst>
                  <a:path w="55473" h="3345" fill="none" extrusionOk="0">
                    <a:moveTo>
                      <a:pt x="0" y="2888"/>
                    </a:moveTo>
                    <a:cubicBezTo>
                      <a:pt x="0" y="2888"/>
                      <a:pt x="6627" y="1308"/>
                      <a:pt x="16566" y="548"/>
                    </a:cubicBezTo>
                    <a:cubicBezTo>
                      <a:pt x="17204" y="517"/>
                      <a:pt x="17873" y="426"/>
                      <a:pt x="18511" y="396"/>
                    </a:cubicBezTo>
                    <a:cubicBezTo>
                      <a:pt x="23283" y="92"/>
                      <a:pt x="28755" y="1"/>
                      <a:pt x="34621" y="305"/>
                    </a:cubicBezTo>
                    <a:lnTo>
                      <a:pt x="36566" y="396"/>
                    </a:lnTo>
                    <a:cubicBezTo>
                      <a:pt x="42645" y="821"/>
                      <a:pt x="49059" y="1733"/>
                      <a:pt x="55472" y="3344"/>
                    </a:cubicBez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0"/>
              <p:cNvSpPr/>
              <p:nvPr/>
            </p:nvSpPr>
            <p:spPr>
              <a:xfrm>
                <a:off x="12520250" y="3151550"/>
                <a:ext cx="499275" cy="305500"/>
              </a:xfrm>
              <a:custGeom>
                <a:avLst/>
                <a:gdLst/>
                <a:ahLst/>
                <a:cxnLst/>
                <a:rect l="l" t="t" r="r" b="b"/>
                <a:pathLst>
                  <a:path w="19971" h="12220" extrusionOk="0">
                    <a:moveTo>
                      <a:pt x="19971" y="426"/>
                    </a:moveTo>
                    <a:lnTo>
                      <a:pt x="19971" y="2219"/>
                    </a:lnTo>
                    <a:cubicBezTo>
                      <a:pt x="19971" y="7721"/>
                      <a:pt x="15503" y="12220"/>
                      <a:pt x="9971" y="12220"/>
                    </a:cubicBezTo>
                    <a:cubicBezTo>
                      <a:pt x="4469" y="12220"/>
                      <a:pt x="1" y="7721"/>
                      <a:pt x="1" y="2219"/>
                    </a:cubicBezTo>
                    <a:lnTo>
                      <a:pt x="1" y="548"/>
                    </a:lnTo>
                    <a:cubicBezTo>
                      <a:pt x="639" y="517"/>
                      <a:pt x="1277" y="426"/>
                      <a:pt x="1916" y="396"/>
                    </a:cubicBezTo>
                    <a:cubicBezTo>
                      <a:pt x="6718" y="92"/>
                      <a:pt x="12189" y="1"/>
                      <a:pt x="18025" y="305"/>
                    </a:cubicBezTo>
                    <a:cubicBezTo>
                      <a:pt x="18694" y="335"/>
                      <a:pt x="19332" y="365"/>
                      <a:pt x="19971" y="42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0"/>
              <p:cNvSpPr/>
              <p:nvPr/>
            </p:nvSpPr>
            <p:spPr>
              <a:xfrm>
                <a:off x="12628150" y="2705500"/>
                <a:ext cx="283475" cy="659600"/>
              </a:xfrm>
              <a:custGeom>
                <a:avLst/>
                <a:gdLst/>
                <a:ahLst/>
                <a:cxnLst/>
                <a:rect l="l" t="t" r="r" b="b"/>
                <a:pathLst>
                  <a:path w="11339" h="26384" extrusionOk="0">
                    <a:moveTo>
                      <a:pt x="11339" y="5684"/>
                    </a:moveTo>
                    <a:lnTo>
                      <a:pt x="11339" y="20730"/>
                    </a:lnTo>
                    <a:cubicBezTo>
                      <a:pt x="11339" y="23861"/>
                      <a:pt x="8785" y="26384"/>
                      <a:pt x="5655" y="26384"/>
                    </a:cubicBezTo>
                    <a:cubicBezTo>
                      <a:pt x="2524" y="26384"/>
                      <a:pt x="1" y="23831"/>
                      <a:pt x="1" y="20730"/>
                    </a:cubicBezTo>
                    <a:lnTo>
                      <a:pt x="1" y="5684"/>
                    </a:lnTo>
                    <a:lnTo>
                      <a:pt x="1" y="5593"/>
                    </a:lnTo>
                    <a:cubicBezTo>
                      <a:pt x="31" y="2493"/>
                      <a:pt x="2585" y="0"/>
                      <a:pt x="5655" y="0"/>
                    </a:cubicBezTo>
                    <a:cubicBezTo>
                      <a:pt x="7235" y="0"/>
                      <a:pt x="8664" y="669"/>
                      <a:pt x="9697" y="1672"/>
                    </a:cubicBezTo>
                    <a:cubicBezTo>
                      <a:pt x="10275" y="2250"/>
                      <a:pt x="10670" y="2888"/>
                      <a:pt x="10974" y="3648"/>
                    </a:cubicBezTo>
                    <a:cubicBezTo>
                      <a:pt x="11217" y="4256"/>
                      <a:pt x="11339" y="4985"/>
                      <a:pt x="11339" y="5684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0"/>
              <p:cNvSpPr/>
              <p:nvPr/>
            </p:nvSpPr>
            <p:spPr>
              <a:xfrm>
                <a:off x="12627400" y="2798200"/>
                <a:ext cx="284225" cy="344925"/>
              </a:xfrm>
              <a:custGeom>
                <a:avLst/>
                <a:gdLst/>
                <a:ahLst/>
                <a:cxnLst/>
                <a:rect l="l" t="t" r="r" b="b"/>
                <a:pathLst>
                  <a:path w="11369" h="13797" extrusionOk="0">
                    <a:moveTo>
                      <a:pt x="7660" y="1"/>
                    </a:moveTo>
                    <a:lnTo>
                      <a:pt x="1" y="1916"/>
                    </a:lnTo>
                    <a:lnTo>
                      <a:pt x="1" y="2007"/>
                    </a:lnTo>
                    <a:lnTo>
                      <a:pt x="1" y="11490"/>
                    </a:lnTo>
                    <a:cubicBezTo>
                      <a:pt x="1495" y="12518"/>
                      <a:pt x="4030" y="13796"/>
                      <a:pt x="7716" y="13796"/>
                    </a:cubicBezTo>
                    <a:cubicBezTo>
                      <a:pt x="8828" y="13796"/>
                      <a:pt x="10044" y="13680"/>
                      <a:pt x="11369" y="13405"/>
                    </a:cubicBezTo>
                    <a:lnTo>
                      <a:pt x="11369" y="1976"/>
                    </a:lnTo>
                    <a:cubicBezTo>
                      <a:pt x="11369" y="1277"/>
                      <a:pt x="11247" y="548"/>
                      <a:pt x="10943" y="1"/>
                    </a:cubicBezTo>
                    <a:close/>
                  </a:path>
                </a:pathLst>
              </a:custGeom>
              <a:solidFill>
                <a:srgbClr val="7E242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0"/>
              <p:cNvSpPr/>
              <p:nvPr/>
            </p:nvSpPr>
            <p:spPr>
              <a:xfrm>
                <a:off x="12333325" y="1998800"/>
                <a:ext cx="859450" cy="1039550"/>
              </a:xfrm>
              <a:custGeom>
                <a:avLst/>
                <a:gdLst/>
                <a:ahLst/>
                <a:cxnLst/>
                <a:rect l="l" t="t" r="r" b="b"/>
                <a:pathLst>
                  <a:path w="34378" h="41582" extrusionOk="0">
                    <a:moveTo>
                      <a:pt x="34378" y="20882"/>
                    </a:moveTo>
                    <a:cubicBezTo>
                      <a:pt x="33679" y="28329"/>
                      <a:pt x="31551" y="41035"/>
                      <a:pt x="17296" y="41278"/>
                    </a:cubicBezTo>
                    <a:cubicBezTo>
                      <a:pt x="304" y="41582"/>
                      <a:pt x="0" y="24013"/>
                      <a:pt x="730" y="13982"/>
                    </a:cubicBezTo>
                    <a:cubicBezTo>
                      <a:pt x="1733" y="730"/>
                      <a:pt x="11004" y="1"/>
                      <a:pt x="11004" y="1"/>
                    </a:cubicBezTo>
                    <a:cubicBezTo>
                      <a:pt x="17508" y="2645"/>
                      <a:pt x="18207" y="10913"/>
                      <a:pt x="21916" y="13709"/>
                    </a:cubicBezTo>
                    <a:cubicBezTo>
                      <a:pt x="23314" y="14803"/>
                      <a:pt x="25472" y="15381"/>
                      <a:pt x="27630" y="15776"/>
                    </a:cubicBezTo>
                    <a:cubicBezTo>
                      <a:pt x="28025" y="17843"/>
                      <a:pt x="29423" y="20669"/>
                      <a:pt x="34378" y="2088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0"/>
              <p:cNvSpPr/>
              <p:nvPr/>
            </p:nvSpPr>
            <p:spPr>
              <a:xfrm>
                <a:off x="12616775" y="2792125"/>
                <a:ext cx="325250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13010" h="4348" extrusionOk="0">
                    <a:moveTo>
                      <a:pt x="0" y="0"/>
                    </a:moveTo>
                    <a:cubicBezTo>
                      <a:pt x="0" y="2402"/>
                      <a:pt x="2918" y="4347"/>
                      <a:pt x="6505" y="4347"/>
                    </a:cubicBezTo>
                    <a:cubicBezTo>
                      <a:pt x="10061" y="4347"/>
                      <a:pt x="13009" y="2402"/>
                      <a:pt x="130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0"/>
              <p:cNvSpPr/>
              <p:nvPr/>
            </p:nvSpPr>
            <p:spPr>
              <a:xfrm>
                <a:off x="13853875" y="2165975"/>
                <a:ext cx="943050" cy="1367075"/>
              </a:xfrm>
              <a:custGeom>
                <a:avLst/>
                <a:gdLst/>
                <a:ahLst/>
                <a:cxnLst/>
                <a:rect l="l" t="t" r="r" b="b"/>
                <a:pathLst>
                  <a:path w="37722" h="54683" extrusionOk="0">
                    <a:moveTo>
                      <a:pt x="0" y="5441"/>
                    </a:moveTo>
                    <a:cubicBezTo>
                      <a:pt x="0" y="5441"/>
                      <a:pt x="11459" y="40943"/>
                      <a:pt x="20548" y="47995"/>
                    </a:cubicBezTo>
                    <a:cubicBezTo>
                      <a:pt x="29089" y="54682"/>
                      <a:pt x="37721" y="46415"/>
                      <a:pt x="35806" y="38451"/>
                    </a:cubicBezTo>
                    <a:cubicBezTo>
                      <a:pt x="33952" y="30518"/>
                      <a:pt x="9301" y="1"/>
                      <a:pt x="9301" y="1"/>
                    </a:cubicBezTo>
                    <a:cubicBezTo>
                      <a:pt x="9301" y="1"/>
                      <a:pt x="3435" y="1520"/>
                      <a:pt x="0" y="544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0"/>
              <p:cNvSpPr/>
              <p:nvPr/>
            </p:nvSpPr>
            <p:spPr>
              <a:xfrm>
                <a:off x="10852300" y="2348350"/>
                <a:ext cx="240150" cy="294100"/>
              </a:xfrm>
              <a:custGeom>
                <a:avLst/>
                <a:gdLst/>
                <a:ahLst/>
                <a:cxnLst/>
                <a:rect l="l" t="t" r="r" b="b"/>
                <a:pathLst>
                  <a:path w="9606" h="11764" extrusionOk="0">
                    <a:moveTo>
                      <a:pt x="7204" y="912"/>
                    </a:moveTo>
                    <a:cubicBezTo>
                      <a:pt x="7204" y="912"/>
                      <a:pt x="9605" y="5593"/>
                      <a:pt x="8906" y="8298"/>
                    </a:cubicBezTo>
                    <a:cubicBezTo>
                      <a:pt x="8237" y="10943"/>
                      <a:pt x="6079" y="4225"/>
                      <a:pt x="6079" y="4225"/>
                    </a:cubicBezTo>
                    <a:cubicBezTo>
                      <a:pt x="6079" y="4225"/>
                      <a:pt x="7538" y="9210"/>
                      <a:pt x="6839" y="9879"/>
                    </a:cubicBezTo>
                    <a:cubicBezTo>
                      <a:pt x="6110" y="10578"/>
                      <a:pt x="4134" y="5684"/>
                      <a:pt x="4134" y="5684"/>
                    </a:cubicBezTo>
                    <a:cubicBezTo>
                      <a:pt x="4134" y="5684"/>
                      <a:pt x="5502" y="9879"/>
                      <a:pt x="4620" y="10578"/>
                    </a:cubicBezTo>
                    <a:cubicBezTo>
                      <a:pt x="3739" y="11247"/>
                      <a:pt x="2584" y="7265"/>
                      <a:pt x="2584" y="7265"/>
                    </a:cubicBezTo>
                    <a:cubicBezTo>
                      <a:pt x="2584" y="7265"/>
                      <a:pt x="3830" y="11004"/>
                      <a:pt x="2736" y="11368"/>
                    </a:cubicBezTo>
                    <a:cubicBezTo>
                      <a:pt x="1611" y="11764"/>
                      <a:pt x="335" y="8602"/>
                      <a:pt x="183" y="6171"/>
                    </a:cubicBezTo>
                    <a:cubicBezTo>
                      <a:pt x="0" y="3709"/>
                      <a:pt x="3952" y="0"/>
                      <a:pt x="7204" y="912"/>
                    </a:cubicBezTo>
                    <a:close/>
                  </a:path>
                </a:pathLst>
              </a:custGeom>
              <a:solidFill>
                <a:srgbClr val="DA86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0"/>
              <p:cNvSpPr/>
              <p:nvPr/>
            </p:nvSpPr>
            <p:spPr>
              <a:xfrm>
                <a:off x="12723900" y="2671300"/>
                <a:ext cx="438500" cy="234075"/>
              </a:xfrm>
              <a:custGeom>
                <a:avLst/>
                <a:gdLst/>
                <a:ahLst/>
                <a:cxnLst/>
                <a:rect l="l" t="t" r="r" b="b"/>
                <a:pathLst>
                  <a:path w="17540" h="9363" fill="none" extrusionOk="0">
                    <a:moveTo>
                      <a:pt x="17539" y="1"/>
                    </a:moveTo>
                    <a:cubicBezTo>
                      <a:pt x="17539" y="1"/>
                      <a:pt x="13831" y="9210"/>
                      <a:pt x="1" y="9362"/>
                    </a:cubicBezTo>
                  </a:path>
                </a:pathLst>
              </a:custGeom>
              <a:noFill/>
              <a:ln w="12150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0"/>
              <p:cNvSpPr/>
              <p:nvPr/>
            </p:nvSpPr>
            <p:spPr>
              <a:xfrm>
                <a:off x="12673750" y="2852150"/>
                <a:ext cx="140600" cy="93500"/>
              </a:xfrm>
              <a:custGeom>
                <a:avLst/>
                <a:gdLst/>
                <a:ahLst/>
                <a:cxnLst/>
                <a:rect l="l" t="t" r="r" b="b"/>
                <a:pathLst>
                  <a:path w="5624" h="3740" extrusionOk="0">
                    <a:moveTo>
                      <a:pt x="5624" y="1885"/>
                    </a:moveTo>
                    <a:cubicBezTo>
                      <a:pt x="5624" y="2919"/>
                      <a:pt x="4378" y="3739"/>
                      <a:pt x="2827" y="3739"/>
                    </a:cubicBezTo>
                    <a:cubicBezTo>
                      <a:pt x="1247" y="3739"/>
                      <a:pt x="1" y="2919"/>
                      <a:pt x="1" y="1885"/>
                    </a:cubicBezTo>
                    <a:cubicBezTo>
                      <a:pt x="1" y="852"/>
                      <a:pt x="1247" y="31"/>
                      <a:pt x="2827" y="31"/>
                    </a:cubicBezTo>
                    <a:cubicBezTo>
                      <a:pt x="4378" y="1"/>
                      <a:pt x="5624" y="821"/>
                      <a:pt x="5624" y="1885"/>
                    </a:cubicBezTo>
                    <a:close/>
                  </a:path>
                </a:pathLst>
              </a:custGeom>
              <a:solidFill>
                <a:srgbClr val="AF93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0"/>
              <p:cNvSpPr/>
              <p:nvPr/>
            </p:nvSpPr>
            <p:spPr>
              <a:xfrm>
                <a:off x="12680600" y="2860525"/>
                <a:ext cx="133750" cy="85125"/>
              </a:xfrm>
              <a:custGeom>
                <a:avLst/>
                <a:gdLst/>
                <a:ahLst/>
                <a:cxnLst/>
                <a:rect l="l" t="t" r="r" b="b"/>
                <a:pathLst>
                  <a:path w="5350" h="3405" extrusionOk="0">
                    <a:moveTo>
                      <a:pt x="4134" y="0"/>
                    </a:moveTo>
                    <a:lnTo>
                      <a:pt x="4134" y="0"/>
                    </a:lnTo>
                    <a:cubicBezTo>
                      <a:pt x="4286" y="213"/>
                      <a:pt x="4408" y="486"/>
                      <a:pt x="4408" y="790"/>
                    </a:cubicBezTo>
                    <a:cubicBezTo>
                      <a:pt x="4408" y="1824"/>
                      <a:pt x="3131" y="2645"/>
                      <a:pt x="1581" y="2645"/>
                    </a:cubicBezTo>
                    <a:cubicBezTo>
                      <a:pt x="973" y="2645"/>
                      <a:pt x="456" y="2553"/>
                      <a:pt x="0" y="2341"/>
                    </a:cubicBezTo>
                    <a:lnTo>
                      <a:pt x="0" y="2341"/>
                    </a:lnTo>
                    <a:cubicBezTo>
                      <a:pt x="456" y="2948"/>
                      <a:pt x="1398" y="3404"/>
                      <a:pt x="2553" y="3404"/>
                    </a:cubicBezTo>
                    <a:cubicBezTo>
                      <a:pt x="4104" y="3404"/>
                      <a:pt x="5350" y="2584"/>
                      <a:pt x="5350" y="1550"/>
                    </a:cubicBezTo>
                    <a:cubicBezTo>
                      <a:pt x="5350" y="912"/>
                      <a:pt x="4864" y="334"/>
                      <a:pt x="4134" y="0"/>
                    </a:cubicBezTo>
                    <a:close/>
                  </a:path>
                </a:pathLst>
              </a:custGeom>
              <a:solidFill>
                <a:srgbClr val="4447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0"/>
              <p:cNvSpPr/>
              <p:nvPr/>
            </p:nvSpPr>
            <p:spPr>
              <a:xfrm>
                <a:off x="13105375" y="2435725"/>
                <a:ext cx="174800" cy="3032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2129" extrusionOk="0">
                    <a:moveTo>
                      <a:pt x="1004" y="5168"/>
                    </a:moveTo>
                    <a:cubicBezTo>
                      <a:pt x="2037" y="2098"/>
                      <a:pt x="4134" y="1"/>
                      <a:pt x="5654" y="518"/>
                    </a:cubicBezTo>
                    <a:lnTo>
                      <a:pt x="6991" y="943"/>
                    </a:lnTo>
                    <a:cubicBezTo>
                      <a:pt x="6748" y="882"/>
                      <a:pt x="6536" y="852"/>
                      <a:pt x="6262" y="913"/>
                    </a:cubicBezTo>
                    <a:cubicBezTo>
                      <a:pt x="4864" y="1126"/>
                      <a:pt x="3253" y="3041"/>
                      <a:pt x="2341" y="5624"/>
                    </a:cubicBezTo>
                    <a:cubicBezTo>
                      <a:pt x="1459" y="8269"/>
                      <a:pt x="1611" y="10761"/>
                      <a:pt x="2614" y="11764"/>
                    </a:cubicBezTo>
                    <a:cubicBezTo>
                      <a:pt x="2797" y="11946"/>
                      <a:pt x="2979" y="12068"/>
                      <a:pt x="3222" y="12129"/>
                    </a:cubicBezTo>
                    <a:lnTo>
                      <a:pt x="1885" y="11673"/>
                    </a:lnTo>
                    <a:cubicBezTo>
                      <a:pt x="365" y="11187"/>
                      <a:pt x="0" y="8269"/>
                      <a:pt x="1004" y="5168"/>
                    </a:cubicBezTo>
                    <a:close/>
                  </a:path>
                </a:pathLst>
              </a:custGeom>
              <a:solidFill>
                <a:srgbClr val="6C1CCC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40"/>
              <p:cNvSpPr/>
              <p:nvPr/>
            </p:nvSpPr>
            <p:spPr>
              <a:xfrm>
                <a:off x="13141850" y="2457775"/>
                <a:ext cx="143650" cy="2720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0883" extrusionOk="0">
                    <a:moveTo>
                      <a:pt x="4803" y="0"/>
                    </a:moveTo>
                    <a:cubicBezTo>
                      <a:pt x="3405" y="183"/>
                      <a:pt x="1763" y="2098"/>
                      <a:pt x="882" y="4712"/>
                    </a:cubicBezTo>
                    <a:cubicBezTo>
                      <a:pt x="0" y="7326"/>
                      <a:pt x="152" y="9849"/>
                      <a:pt x="1186" y="10882"/>
                    </a:cubicBezTo>
                    <a:cubicBezTo>
                      <a:pt x="2098" y="10700"/>
                      <a:pt x="3162" y="9788"/>
                      <a:pt x="3982" y="8420"/>
                    </a:cubicBezTo>
                    <a:cubicBezTo>
                      <a:pt x="4408" y="7751"/>
                      <a:pt x="4742" y="6991"/>
                      <a:pt x="5046" y="6110"/>
                    </a:cubicBezTo>
                    <a:cubicBezTo>
                      <a:pt x="5320" y="5289"/>
                      <a:pt x="5502" y="4438"/>
                      <a:pt x="5593" y="3648"/>
                    </a:cubicBezTo>
                    <a:cubicBezTo>
                      <a:pt x="5745" y="2007"/>
                      <a:pt x="5472" y="700"/>
                      <a:pt x="48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40"/>
              <p:cNvSpPr/>
              <p:nvPr/>
            </p:nvSpPr>
            <p:spPr>
              <a:xfrm>
                <a:off x="13141850" y="2457025"/>
                <a:ext cx="185425" cy="293325"/>
              </a:xfrm>
              <a:custGeom>
                <a:avLst/>
                <a:gdLst/>
                <a:ahLst/>
                <a:cxnLst/>
                <a:rect l="l" t="t" r="r" b="b"/>
                <a:pathLst>
                  <a:path w="7417" h="11733" extrusionOk="0">
                    <a:moveTo>
                      <a:pt x="882" y="4742"/>
                    </a:moveTo>
                    <a:cubicBezTo>
                      <a:pt x="1763" y="2128"/>
                      <a:pt x="3405" y="213"/>
                      <a:pt x="4803" y="30"/>
                    </a:cubicBezTo>
                    <a:cubicBezTo>
                      <a:pt x="5077" y="0"/>
                      <a:pt x="5289" y="0"/>
                      <a:pt x="5532" y="61"/>
                    </a:cubicBezTo>
                    <a:cubicBezTo>
                      <a:pt x="7052" y="578"/>
                      <a:pt x="7417" y="3496"/>
                      <a:pt x="6384" y="6565"/>
                    </a:cubicBezTo>
                    <a:cubicBezTo>
                      <a:pt x="5380" y="9635"/>
                      <a:pt x="3283" y="11733"/>
                      <a:pt x="1763" y="11246"/>
                    </a:cubicBezTo>
                    <a:cubicBezTo>
                      <a:pt x="1520" y="11155"/>
                      <a:pt x="1338" y="11064"/>
                      <a:pt x="1155" y="10851"/>
                    </a:cubicBezTo>
                    <a:cubicBezTo>
                      <a:pt x="152" y="9879"/>
                      <a:pt x="0" y="7356"/>
                      <a:pt x="882" y="47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0"/>
              <p:cNvSpPr/>
              <p:nvPr/>
            </p:nvSpPr>
            <p:spPr>
              <a:xfrm>
                <a:off x="13176050" y="2507175"/>
                <a:ext cx="1132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326" extrusionOk="0">
                    <a:moveTo>
                      <a:pt x="608" y="3131"/>
                    </a:moveTo>
                    <a:cubicBezTo>
                      <a:pt x="1216" y="1246"/>
                      <a:pt x="2493" y="0"/>
                      <a:pt x="3405" y="304"/>
                    </a:cubicBezTo>
                    <a:cubicBezTo>
                      <a:pt x="4316" y="608"/>
                      <a:pt x="4529" y="2371"/>
                      <a:pt x="3921" y="4225"/>
                    </a:cubicBezTo>
                    <a:cubicBezTo>
                      <a:pt x="3313" y="6079"/>
                      <a:pt x="2067" y="7325"/>
                      <a:pt x="1155" y="7022"/>
                    </a:cubicBezTo>
                    <a:cubicBezTo>
                      <a:pt x="243" y="6718"/>
                      <a:pt x="0" y="4985"/>
                      <a:pt x="608" y="3131"/>
                    </a:cubicBezTo>
                    <a:close/>
                  </a:path>
                </a:pathLst>
              </a:custGeom>
              <a:solidFill>
                <a:schemeClr val="lt1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0"/>
              <p:cNvSpPr/>
              <p:nvPr/>
            </p:nvSpPr>
            <p:spPr>
              <a:xfrm>
                <a:off x="12232250" y="2435725"/>
                <a:ext cx="174800" cy="30322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2129" extrusionOk="0">
                    <a:moveTo>
                      <a:pt x="5958" y="5168"/>
                    </a:moveTo>
                    <a:cubicBezTo>
                      <a:pt x="4925" y="2098"/>
                      <a:pt x="2858" y="1"/>
                      <a:pt x="1338" y="518"/>
                    </a:cubicBezTo>
                    <a:lnTo>
                      <a:pt x="1" y="943"/>
                    </a:lnTo>
                    <a:cubicBezTo>
                      <a:pt x="214" y="882"/>
                      <a:pt x="457" y="852"/>
                      <a:pt x="730" y="913"/>
                    </a:cubicBezTo>
                    <a:cubicBezTo>
                      <a:pt x="2128" y="1126"/>
                      <a:pt x="3709" y="3041"/>
                      <a:pt x="4621" y="5624"/>
                    </a:cubicBezTo>
                    <a:cubicBezTo>
                      <a:pt x="5502" y="8269"/>
                      <a:pt x="5350" y="10761"/>
                      <a:pt x="4378" y="11764"/>
                    </a:cubicBezTo>
                    <a:cubicBezTo>
                      <a:pt x="4165" y="11946"/>
                      <a:pt x="3983" y="12068"/>
                      <a:pt x="3770" y="12129"/>
                    </a:cubicBezTo>
                    <a:lnTo>
                      <a:pt x="5077" y="11673"/>
                    </a:lnTo>
                    <a:cubicBezTo>
                      <a:pt x="6597" y="11187"/>
                      <a:pt x="6992" y="8269"/>
                      <a:pt x="5958" y="5168"/>
                    </a:cubicBezTo>
                    <a:close/>
                  </a:path>
                </a:pathLst>
              </a:custGeom>
              <a:solidFill>
                <a:srgbClr val="6C1CCC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0"/>
              <p:cNvSpPr/>
              <p:nvPr/>
            </p:nvSpPr>
            <p:spPr>
              <a:xfrm>
                <a:off x="12226175" y="2457775"/>
                <a:ext cx="143650" cy="2720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10883" extrusionOk="0">
                    <a:moveTo>
                      <a:pt x="973" y="0"/>
                    </a:moveTo>
                    <a:cubicBezTo>
                      <a:pt x="274" y="700"/>
                      <a:pt x="1" y="2007"/>
                      <a:pt x="153" y="3648"/>
                    </a:cubicBezTo>
                    <a:cubicBezTo>
                      <a:pt x="244" y="4438"/>
                      <a:pt x="426" y="5289"/>
                      <a:pt x="700" y="6110"/>
                    </a:cubicBezTo>
                    <a:cubicBezTo>
                      <a:pt x="1004" y="6991"/>
                      <a:pt x="1338" y="7751"/>
                      <a:pt x="1764" y="8420"/>
                    </a:cubicBezTo>
                    <a:cubicBezTo>
                      <a:pt x="2584" y="9788"/>
                      <a:pt x="3648" y="10700"/>
                      <a:pt x="4560" y="10882"/>
                    </a:cubicBezTo>
                    <a:cubicBezTo>
                      <a:pt x="5593" y="9849"/>
                      <a:pt x="5745" y="7326"/>
                      <a:pt x="4864" y="4712"/>
                    </a:cubicBezTo>
                    <a:cubicBezTo>
                      <a:pt x="4013" y="2098"/>
                      <a:pt x="2371" y="183"/>
                      <a:pt x="9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0"/>
              <p:cNvSpPr/>
              <p:nvPr/>
            </p:nvSpPr>
            <p:spPr>
              <a:xfrm>
                <a:off x="12184375" y="2457025"/>
                <a:ext cx="185450" cy="293325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11733" extrusionOk="0">
                    <a:moveTo>
                      <a:pt x="6536" y="4742"/>
                    </a:moveTo>
                    <a:cubicBezTo>
                      <a:pt x="5685" y="2128"/>
                      <a:pt x="4043" y="213"/>
                      <a:pt x="2645" y="30"/>
                    </a:cubicBezTo>
                    <a:cubicBezTo>
                      <a:pt x="2372" y="0"/>
                      <a:pt x="2129" y="0"/>
                      <a:pt x="1916" y="61"/>
                    </a:cubicBezTo>
                    <a:cubicBezTo>
                      <a:pt x="396" y="578"/>
                      <a:pt x="1" y="3496"/>
                      <a:pt x="1034" y="6565"/>
                    </a:cubicBezTo>
                    <a:cubicBezTo>
                      <a:pt x="2068" y="9635"/>
                      <a:pt x="4165" y="11733"/>
                      <a:pt x="5685" y="11246"/>
                    </a:cubicBezTo>
                    <a:cubicBezTo>
                      <a:pt x="5898" y="11155"/>
                      <a:pt x="6080" y="11064"/>
                      <a:pt x="6293" y="10851"/>
                    </a:cubicBezTo>
                    <a:cubicBezTo>
                      <a:pt x="7265" y="9879"/>
                      <a:pt x="7417" y="7356"/>
                      <a:pt x="6536" y="47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0"/>
              <p:cNvSpPr/>
              <p:nvPr/>
            </p:nvSpPr>
            <p:spPr>
              <a:xfrm>
                <a:off x="12222375" y="2507175"/>
                <a:ext cx="113250" cy="18315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7326" extrusionOk="0">
                    <a:moveTo>
                      <a:pt x="3922" y="3131"/>
                    </a:moveTo>
                    <a:cubicBezTo>
                      <a:pt x="3314" y="1246"/>
                      <a:pt x="2068" y="0"/>
                      <a:pt x="1156" y="304"/>
                    </a:cubicBezTo>
                    <a:cubicBezTo>
                      <a:pt x="244" y="608"/>
                      <a:pt x="1" y="2371"/>
                      <a:pt x="609" y="4225"/>
                    </a:cubicBezTo>
                    <a:cubicBezTo>
                      <a:pt x="1216" y="6079"/>
                      <a:pt x="2493" y="7325"/>
                      <a:pt x="3375" y="7022"/>
                    </a:cubicBezTo>
                    <a:cubicBezTo>
                      <a:pt x="4317" y="6718"/>
                      <a:pt x="4530" y="4985"/>
                      <a:pt x="3922" y="3131"/>
                    </a:cubicBezTo>
                    <a:close/>
                  </a:path>
                </a:pathLst>
              </a:custGeom>
              <a:solidFill>
                <a:srgbClr val="2D1B6A"/>
              </a:solidFill>
              <a:ln w="2275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0"/>
              <p:cNvSpPr/>
              <p:nvPr/>
            </p:nvSpPr>
            <p:spPr>
              <a:xfrm>
                <a:off x="12274050" y="2248050"/>
                <a:ext cx="952925" cy="421750"/>
              </a:xfrm>
              <a:custGeom>
                <a:avLst/>
                <a:gdLst/>
                <a:ahLst/>
                <a:cxnLst/>
                <a:rect l="l" t="t" r="r" b="b"/>
                <a:pathLst>
                  <a:path w="38117" h="16870" extrusionOk="0">
                    <a:moveTo>
                      <a:pt x="8420" y="16870"/>
                    </a:moveTo>
                    <a:cubicBezTo>
                      <a:pt x="3800" y="16870"/>
                      <a:pt x="1" y="13070"/>
                      <a:pt x="1" y="8420"/>
                    </a:cubicBezTo>
                    <a:cubicBezTo>
                      <a:pt x="1" y="3800"/>
                      <a:pt x="3800" y="0"/>
                      <a:pt x="8420" y="0"/>
                    </a:cubicBezTo>
                    <a:lnTo>
                      <a:pt x="29667" y="0"/>
                    </a:lnTo>
                    <a:cubicBezTo>
                      <a:pt x="34317" y="0"/>
                      <a:pt x="38117" y="3800"/>
                      <a:pt x="38117" y="8420"/>
                    </a:cubicBezTo>
                    <a:cubicBezTo>
                      <a:pt x="38117" y="13070"/>
                      <a:pt x="34317" y="16870"/>
                      <a:pt x="29667" y="168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40"/>
              <p:cNvSpPr/>
              <p:nvPr/>
            </p:nvSpPr>
            <p:spPr>
              <a:xfrm>
                <a:off x="12274050" y="2248050"/>
                <a:ext cx="952925" cy="210500"/>
              </a:xfrm>
              <a:custGeom>
                <a:avLst/>
                <a:gdLst/>
                <a:ahLst/>
                <a:cxnLst/>
                <a:rect l="l" t="t" r="r" b="b"/>
                <a:pathLst>
                  <a:path w="38117" h="8420" fill="none" extrusionOk="0">
                    <a:moveTo>
                      <a:pt x="1" y="8420"/>
                    </a:moveTo>
                    <a:cubicBezTo>
                      <a:pt x="1" y="3800"/>
                      <a:pt x="3800" y="0"/>
                      <a:pt x="8420" y="0"/>
                    </a:cubicBezTo>
                    <a:lnTo>
                      <a:pt x="29667" y="0"/>
                    </a:lnTo>
                    <a:cubicBezTo>
                      <a:pt x="34317" y="0"/>
                      <a:pt x="38117" y="3800"/>
                      <a:pt x="38117" y="8420"/>
                    </a:cubicBezTo>
                  </a:path>
                </a:pathLst>
              </a:custGeom>
              <a:noFill/>
              <a:ln w="9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40"/>
              <p:cNvSpPr/>
              <p:nvPr/>
            </p:nvSpPr>
            <p:spPr>
              <a:xfrm>
                <a:off x="12305975" y="2281475"/>
                <a:ext cx="886800" cy="354900"/>
              </a:xfrm>
              <a:custGeom>
                <a:avLst/>
                <a:gdLst/>
                <a:ahLst/>
                <a:cxnLst/>
                <a:rect l="l" t="t" r="r" b="b"/>
                <a:pathLst>
                  <a:path w="35472" h="14196" extrusionOk="0">
                    <a:moveTo>
                      <a:pt x="28359" y="14195"/>
                    </a:moveTo>
                    <a:lnTo>
                      <a:pt x="7113" y="14195"/>
                    </a:lnTo>
                    <a:cubicBezTo>
                      <a:pt x="3192" y="14195"/>
                      <a:pt x="0" y="11004"/>
                      <a:pt x="0" y="7083"/>
                    </a:cubicBezTo>
                    <a:lnTo>
                      <a:pt x="0" y="7083"/>
                    </a:lnTo>
                    <a:cubicBezTo>
                      <a:pt x="0" y="3192"/>
                      <a:pt x="3192" y="1"/>
                      <a:pt x="7113" y="1"/>
                    </a:cubicBezTo>
                    <a:lnTo>
                      <a:pt x="28359" y="1"/>
                    </a:lnTo>
                    <a:cubicBezTo>
                      <a:pt x="32280" y="1"/>
                      <a:pt x="35472" y="3192"/>
                      <a:pt x="35472" y="7083"/>
                    </a:cubicBezTo>
                    <a:lnTo>
                      <a:pt x="35472" y="7083"/>
                    </a:lnTo>
                    <a:cubicBezTo>
                      <a:pt x="35472" y="11004"/>
                      <a:pt x="32280" y="14195"/>
                      <a:pt x="28359" y="14195"/>
                    </a:cubicBezTo>
                    <a:close/>
                  </a:path>
                </a:pathLst>
              </a:custGeom>
              <a:solidFill>
                <a:schemeClr val="dk2"/>
              </a:solidFill>
              <a:ln w="3050" cap="flat" cmpd="sng">
                <a:solidFill>
                  <a:srgbClr val="1F1E2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40"/>
              <p:cNvSpPr/>
              <p:nvPr/>
            </p:nvSpPr>
            <p:spPr>
              <a:xfrm>
                <a:off x="12328775" y="2287550"/>
                <a:ext cx="864000" cy="348825"/>
              </a:xfrm>
              <a:custGeom>
                <a:avLst/>
                <a:gdLst/>
                <a:ahLst/>
                <a:cxnLst/>
                <a:rect l="l" t="t" r="r" b="b"/>
                <a:pathLst>
                  <a:path w="34560" h="13953" extrusionOk="0">
                    <a:moveTo>
                      <a:pt x="29332" y="1"/>
                    </a:moveTo>
                    <a:cubicBezTo>
                      <a:pt x="29909" y="1034"/>
                      <a:pt x="30213" y="2220"/>
                      <a:pt x="30213" y="3466"/>
                    </a:cubicBezTo>
                    <a:cubicBezTo>
                      <a:pt x="30213" y="5442"/>
                      <a:pt x="29423" y="7205"/>
                      <a:pt x="28116" y="8481"/>
                    </a:cubicBezTo>
                    <a:cubicBezTo>
                      <a:pt x="26839" y="9788"/>
                      <a:pt x="25076" y="10578"/>
                      <a:pt x="23101" y="10578"/>
                    </a:cubicBezTo>
                    <a:lnTo>
                      <a:pt x="1885" y="10578"/>
                    </a:lnTo>
                    <a:cubicBezTo>
                      <a:pt x="1216" y="10578"/>
                      <a:pt x="608" y="10457"/>
                      <a:pt x="0" y="10305"/>
                    </a:cubicBezTo>
                    <a:lnTo>
                      <a:pt x="0" y="10305"/>
                    </a:lnTo>
                    <a:cubicBezTo>
                      <a:pt x="1216" y="12463"/>
                      <a:pt x="3526" y="13952"/>
                      <a:pt x="6201" y="13952"/>
                    </a:cubicBezTo>
                    <a:lnTo>
                      <a:pt x="27447" y="13952"/>
                    </a:lnTo>
                    <a:cubicBezTo>
                      <a:pt x="29423" y="13952"/>
                      <a:pt x="31156" y="13162"/>
                      <a:pt x="32463" y="11855"/>
                    </a:cubicBezTo>
                    <a:cubicBezTo>
                      <a:pt x="33739" y="10578"/>
                      <a:pt x="34560" y="8816"/>
                      <a:pt x="34560" y="6840"/>
                    </a:cubicBezTo>
                    <a:cubicBezTo>
                      <a:pt x="34560" y="3588"/>
                      <a:pt x="32341" y="852"/>
                      <a:pt x="293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40"/>
              <p:cNvSpPr/>
              <p:nvPr/>
            </p:nvSpPr>
            <p:spPr>
              <a:xfrm>
                <a:off x="12002000" y="4007950"/>
                <a:ext cx="158745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3498" h="3375" extrusionOk="0">
                    <a:moveTo>
                      <a:pt x="244" y="0"/>
                    </a:moveTo>
                    <a:cubicBezTo>
                      <a:pt x="153" y="1155"/>
                      <a:pt x="92" y="2280"/>
                      <a:pt x="1" y="3374"/>
                    </a:cubicBezTo>
                    <a:lnTo>
                      <a:pt x="63498" y="3374"/>
                    </a:lnTo>
                    <a:cubicBezTo>
                      <a:pt x="63437" y="2250"/>
                      <a:pt x="63346" y="1095"/>
                      <a:pt x="632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40"/>
              <p:cNvSpPr/>
              <p:nvPr/>
            </p:nvSpPr>
            <p:spPr>
              <a:xfrm>
                <a:off x="11992125" y="4197925"/>
                <a:ext cx="16110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4440" h="3375" extrusionOk="0">
                    <a:moveTo>
                      <a:pt x="183" y="0"/>
                    </a:moveTo>
                    <a:cubicBezTo>
                      <a:pt x="92" y="1155"/>
                      <a:pt x="31" y="2280"/>
                      <a:pt x="1" y="3374"/>
                    </a:cubicBezTo>
                    <a:lnTo>
                      <a:pt x="64440" y="3374"/>
                    </a:lnTo>
                    <a:cubicBezTo>
                      <a:pt x="64348" y="2250"/>
                      <a:pt x="64288" y="1095"/>
                      <a:pt x="642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40"/>
              <p:cNvSpPr/>
              <p:nvPr/>
            </p:nvSpPr>
            <p:spPr>
              <a:xfrm>
                <a:off x="11983000" y="4387125"/>
                <a:ext cx="162925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170" h="3375" extrusionOk="0">
                    <a:moveTo>
                      <a:pt x="153" y="1"/>
                    </a:moveTo>
                    <a:cubicBezTo>
                      <a:pt x="92" y="1125"/>
                      <a:pt x="31" y="2280"/>
                      <a:pt x="1" y="3375"/>
                    </a:cubicBezTo>
                    <a:lnTo>
                      <a:pt x="65169" y="3375"/>
                    </a:lnTo>
                    <a:cubicBezTo>
                      <a:pt x="65109" y="2250"/>
                      <a:pt x="65048" y="1125"/>
                      <a:pt x="650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40"/>
              <p:cNvSpPr/>
              <p:nvPr/>
            </p:nvSpPr>
            <p:spPr>
              <a:xfrm>
                <a:off x="11976925" y="4577100"/>
                <a:ext cx="16414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656" h="3375" extrusionOk="0">
                    <a:moveTo>
                      <a:pt x="62" y="1"/>
                    </a:moveTo>
                    <a:cubicBezTo>
                      <a:pt x="31" y="1125"/>
                      <a:pt x="31" y="2280"/>
                      <a:pt x="1" y="3375"/>
                    </a:cubicBezTo>
                    <a:lnTo>
                      <a:pt x="65656" y="3375"/>
                    </a:lnTo>
                    <a:cubicBezTo>
                      <a:pt x="65656" y="2250"/>
                      <a:pt x="65595" y="1095"/>
                      <a:pt x="655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40"/>
              <p:cNvSpPr/>
              <p:nvPr/>
            </p:nvSpPr>
            <p:spPr>
              <a:xfrm>
                <a:off x="11973900" y="4766325"/>
                <a:ext cx="1646700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868" h="3375" extrusionOk="0">
                    <a:moveTo>
                      <a:pt x="31" y="0"/>
                    </a:moveTo>
                    <a:cubicBezTo>
                      <a:pt x="31" y="1155"/>
                      <a:pt x="0" y="2280"/>
                      <a:pt x="0" y="3374"/>
                    </a:cubicBezTo>
                    <a:lnTo>
                      <a:pt x="65868" y="3374"/>
                    </a:lnTo>
                    <a:cubicBezTo>
                      <a:pt x="65868" y="2280"/>
                      <a:pt x="65868" y="1125"/>
                      <a:pt x="658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40"/>
              <p:cNvSpPr/>
              <p:nvPr/>
            </p:nvSpPr>
            <p:spPr>
              <a:xfrm>
                <a:off x="11973125" y="4956300"/>
                <a:ext cx="1647475" cy="84350"/>
              </a:xfrm>
              <a:custGeom>
                <a:avLst/>
                <a:gdLst/>
                <a:ahLst/>
                <a:cxnLst/>
                <a:rect l="l" t="t" r="r" b="b"/>
                <a:pathLst>
                  <a:path w="65899" h="3374" extrusionOk="0">
                    <a:moveTo>
                      <a:pt x="1" y="0"/>
                    </a:moveTo>
                    <a:lnTo>
                      <a:pt x="1" y="3374"/>
                    </a:lnTo>
                    <a:lnTo>
                      <a:pt x="65868" y="3374"/>
                    </a:lnTo>
                    <a:cubicBezTo>
                      <a:pt x="65899" y="2219"/>
                      <a:pt x="65899" y="1094"/>
                      <a:pt x="658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40"/>
              <p:cNvSpPr/>
              <p:nvPr/>
            </p:nvSpPr>
            <p:spPr>
              <a:xfrm>
                <a:off x="11973900" y="5146250"/>
                <a:ext cx="1644425" cy="84375"/>
              </a:xfrm>
              <a:custGeom>
                <a:avLst/>
                <a:gdLst/>
                <a:ahLst/>
                <a:cxnLst/>
                <a:rect l="l" t="t" r="r" b="b"/>
                <a:pathLst>
                  <a:path w="65777" h="3375" extrusionOk="0">
                    <a:moveTo>
                      <a:pt x="0" y="1"/>
                    </a:moveTo>
                    <a:cubicBezTo>
                      <a:pt x="0" y="1217"/>
                      <a:pt x="31" y="2311"/>
                      <a:pt x="31" y="3375"/>
                    </a:cubicBezTo>
                    <a:lnTo>
                      <a:pt x="65655" y="3375"/>
                    </a:lnTo>
                    <a:cubicBezTo>
                      <a:pt x="65685" y="2220"/>
                      <a:pt x="65716" y="1095"/>
                      <a:pt x="657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40"/>
              <p:cNvSpPr/>
              <p:nvPr/>
            </p:nvSpPr>
            <p:spPr>
              <a:xfrm>
                <a:off x="10881925" y="1238900"/>
                <a:ext cx="3526700" cy="2480325"/>
              </a:xfrm>
              <a:custGeom>
                <a:avLst/>
                <a:gdLst/>
                <a:ahLst/>
                <a:cxnLst/>
                <a:rect l="l" t="t" r="r" b="b"/>
                <a:pathLst>
                  <a:path w="141068" h="99213" extrusionOk="0">
                    <a:moveTo>
                      <a:pt x="132344" y="99212"/>
                    </a:moveTo>
                    <a:lnTo>
                      <a:pt x="8724" y="99212"/>
                    </a:lnTo>
                    <a:cubicBezTo>
                      <a:pt x="3922" y="99212"/>
                      <a:pt x="1" y="95291"/>
                      <a:pt x="1" y="90519"/>
                    </a:cubicBezTo>
                    <a:lnTo>
                      <a:pt x="1" y="8724"/>
                    </a:lnTo>
                    <a:cubicBezTo>
                      <a:pt x="1" y="3922"/>
                      <a:pt x="3922" y="1"/>
                      <a:pt x="8724" y="1"/>
                    </a:cubicBezTo>
                    <a:lnTo>
                      <a:pt x="132344" y="1"/>
                    </a:lnTo>
                    <a:cubicBezTo>
                      <a:pt x="137146" y="1"/>
                      <a:pt x="141067" y="3922"/>
                      <a:pt x="141067" y="8724"/>
                    </a:cubicBezTo>
                    <a:lnTo>
                      <a:pt x="141067" y="90519"/>
                    </a:lnTo>
                    <a:cubicBezTo>
                      <a:pt x="141067" y="95352"/>
                      <a:pt x="137176" y="99212"/>
                      <a:pt x="132344" y="99212"/>
                    </a:cubicBezTo>
                    <a:close/>
                  </a:path>
                </a:pathLst>
              </a:custGeom>
              <a:gradFill>
                <a:gsLst>
                  <a:gs pos="0">
                    <a:srgbClr val="84BDE7">
                      <a:alpha val="63921"/>
                    </a:srgbClr>
                  </a:gs>
                  <a:gs pos="100000">
                    <a:srgbClr val="84BDE7">
                      <a:alpha val="10196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40"/>
              <p:cNvSpPr/>
              <p:nvPr/>
            </p:nvSpPr>
            <p:spPr>
              <a:xfrm>
                <a:off x="10881925" y="1238900"/>
                <a:ext cx="3526700" cy="2480325"/>
              </a:xfrm>
              <a:custGeom>
                <a:avLst/>
                <a:gdLst/>
                <a:ahLst/>
                <a:cxnLst/>
                <a:rect l="l" t="t" r="r" b="b"/>
                <a:pathLst>
                  <a:path w="141068" h="99213" fill="none" extrusionOk="0">
                    <a:moveTo>
                      <a:pt x="132344" y="99212"/>
                    </a:moveTo>
                    <a:lnTo>
                      <a:pt x="8724" y="99212"/>
                    </a:lnTo>
                    <a:cubicBezTo>
                      <a:pt x="3922" y="99212"/>
                      <a:pt x="1" y="95291"/>
                      <a:pt x="1" y="90519"/>
                    </a:cubicBezTo>
                    <a:lnTo>
                      <a:pt x="1" y="8724"/>
                    </a:lnTo>
                    <a:cubicBezTo>
                      <a:pt x="1" y="3922"/>
                      <a:pt x="3922" y="1"/>
                      <a:pt x="8724" y="1"/>
                    </a:cubicBezTo>
                    <a:lnTo>
                      <a:pt x="132344" y="1"/>
                    </a:lnTo>
                    <a:cubicBezTo>
                      <a:pt x="137146" y="1"/>
                      <a:pt x="141067" y="3922"/>
                      <a:pt x="141067" y="8724"/>
                    </a:cubicBezTo>
                    <a:lnTo>
                      <a:pt x="141067" y="90519"/>
                    </a:lnTo>
                    <a:cubicBezTo>
                      <a:pt x="141067" y="95352"/>
                      <a:pt x="137176" y="99212"/>
                      <a:pt x="132344" y="99212"/>
                    </a:cubicBezTo>
                    <a:close/>
                  </a:path>
                </a:pathLst>
              </a:custGeom>
              <a:noFill/>
              <a:ln w="2202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40"/>
              <p:cNvSpPr/>
              <p:nvPr/>
            </p:nvSpPr>
            <p:spPr>
              <a:xfrm>
                <a:off x="10381150" y="1526150"/>
                <a:ext cx="632275" cy="1265250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50610" fill="none" extrusionOk="0">
                    <a:moveTo>
                      <a:pt x="25290" y="50609"/>
                    </a:moveTo>
                    <a:cubicBezTo>
                      <a:pt x="11308" y="50609"/>
                      <a:pt x="1" y="39272"/>
                      <a:pt x="1" y="25290"/>
                    </a:cubicBezTo>
                    <a:cubicBezTo>
                      <a:pt x="1" y="11308"/>
                      <a:pt x="11308" y="0"/>
                      <a:pt x="25290" y="0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40"/>
              <p:cNvSpPr/>
              <p:nvPr/>
            </p:nvSpPr>
            <p:spPr>
              <a:xfrm>
                <a:off x="11013400" y="1637850"/>
                <a:ext cx="520550" cy="1041075"/>
              </a:xfrm>
              <a:custGeom>
                <a:avLst/>
                <a:gdLst/>
                <a:ahLst/>
                <a:cxnLst/>
                <a:rect l="l" t="t" r="r" b="b"/>
                <a:pathLst>
                  <a:path w="20822" h="41643" fill="none" extrusionOk="0">
                    <a:moveTo>
                      <a:pt x="0" y="1"/>
                    </a:moveTo>
                    <a:cubicBezTo>
                      <a:pt x="11520" y="1"/>
                      <a:pt x="20821" y="9362"/>
                      <a:pt x="20821" y="20822"/>
                    </a:cubicBezTo>
                    <a:cubicBezTo>
                      <a:pt x="20821" y="32341"/>
                      <a:pt x="11490" y="41643"/>
                      <a:pt x="0" y="41643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40"/>
              <p:cNvSpPr/>
              <p:nvPr/>
            </p:nvSpPr>
            <p:spPr>
              <a:xfrm>
                <a:off x="10603800" y="1749550"/>
                <a:ext cx="409625" cy="818425"/>
              </a:xfrm>
              <a:custGeom>
                <a:avLst/>
                <a:gdLst/>
                <a:ahLst/>
                <a:cxnLst/>
                <a:rect l="l" t="t" r="r" b="b"/>
                <a:pathLst>
                  <a:path w="16385" h="32737" fill="none" extrusionOk="0">
                    <a:moveTo>
                      <a:pt x="16384" y="32737"/>
                    </a:moveTo>
                    <a:cubicBezTo>
                      <a:pt x="7357" y="32737"/>
                      <a:pt x="1" y="25411"/>
                      <a:pt x="1" y="16354"/>
                    </a:cubicBezTo>
                    <a:cubicBezTo>
                      <a:pt x="1" y="7326"/>
                      <a:pt x="7357" y="1"/>
                      <a:pt x="16384" y="1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40"/>
              <p:cNvSpPr/>
              <p:nvPr/>
            </p:nvSpPr>
            <p:spPr>
              <a:xfrm>
                <a:off x="11013400" y="1861250"/>
                <a:ext cx="297125" cy="595025"/>
              </a:xfrm>
              <a:custGeom>
                <a:avLst/>
                <a:gdLst/>
                <a:ahLst/>
                <a:cxnLst/>
                <a:rect l="l" t="t" r="r" b="b"/>
                <a:pathLst>
                  <a:path w="11885" h="23801" fill="none" extrusionOk="0">
                    <a:moveTo>
                      <a:pt x="0" y="1"/>
                    </a:moveTo>
                    <a:cubicBezTo>
                      <a:pt x="6566" y="1"/>
                      <a:pt x="11885" y="5320"/>
                      <a:pt x="11885" y="11886"/>
                    </a:cubicBezTo>
                    <a:cubicBezTo>
                      <a:pt x="11885" y="18481"/>
                      <a:pt x="6566" y="23801"/>
                      <a:pt x="0" y="23801"/>
                    </a:cubicBezTo>
                  </a:path>
                </a:pathLst>
              </a:custGeom>
              <a:noFill/>
              <a:ln w="2887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40"/>
              <p:cNvSpPr/>
              <p:nvPr/>
            </p:nvSpPr>
            <p:spPr>
              <a:xfrm>
                <a:off x="10808975" y="1953975"/>
                <a:ext cx="409600" cy="410350"/>
              </a:xfrm>
              <a:custGeom>
                <a:avLst/>
                <a:gdLst/>
                <a:ahLst/>
                <a:cxnLst/>
                <a:rect l="l" t="t" r="r" b="b"/>
                <a:pathLst>
                  <a:path w="16384" h="16414" fill="none" extrusionOk="0">
                    <a:moveTo>
                      <a:pt x="9910" y="973"/>
                    </a:moveTo>
                    <a:cubicBezTo>
                      <a:pt x="13891" y="1915"/>
                      <a:pt x="16384" y="5927"/>
                      <a:pt x="15442" y="9909"/>
                    </a:cubicBezTo>
                    <a:cubicBezTo>
                      <a:pt x="14499" y="13921"/>
                      <a:pt x="10487" y="16414"/>
                      <a:pt x="6475" y="15441"/>
                    </a:cubicBezTo>
                    <a:cubicBezTo>
                      <a:pt x="2463" y="14499"/>
                      <a:pt x="1" y="10487"/>
                      <a:pt x="943" y="6505"/>
                    </a:cubicBezTo>
                    <a:cubicBezTo>
                      <a:pt x="1885" y="2493"/>
                      <a:pt x="5897" y="0"/>
                      <a:pt x="9910" y="973"/>
                    </a:cubicBezTo>
                    <a:close/>
                  </a:path>
                </a:pathLst>
              </a:custGeom>
              <a:noFill/>
              <a:ln w="28125" cap="flat" cmpd="sng">
                <a:solidFill>
                  <a:srgbClr val="FFFF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40"/>
              <p:cNvSpPr/>
              <p:nvPr/>
            </p:nvSpPr>
            <p:spPr>
              <a:xfrm>
                <a:off x="10907000" y="2062325"/>
                <a:ext cx="213550" cy="193650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7746" extrusionOk="0">
                    <a:moveTo>
                      <a:pt x="4272" y="1"/>
                    </a:moveTo>
                    <a:cubicBezTo>
                      <a:pt x="2510" y="1"/>
                      <a:pt x="930" y="1195"/>
                      <a:pt x="487" y="2991"/>
                    </a:cubicBezTo>
                    <a:cubicBezTo>
                      <a:pt x="1" y="5058"/>
                      <a:pt x="1308" y="7156"/>
                      <a:pt x="3375" y="7642"/>
                    </a:cubicBezTo>
                    <a:cubicBezTo>
                      <a:pt x="3675" y="7712"/>
                      <a:pt x="3976" y="7745"/>
                      <a:pt x="4271" y="7745"/>
                    </a:cubicBezTo>
                    <a:cubicBezTo>
                      <a:pt x="6033" y="7745"/>
                      <a:pt x="7613" y="6551"/>
                      <a:pt x="8056" y="4754"/>
                    </a:cubicBezTo>
                    <a:cubicBezTo>
                      <a:pt x="8542" y="2688"/>
                      <a:pt x="7235" y="590"/>
                      <a:pt x="5168" y="104"/>
                    </a:cubicBezTo>
                    <a:cubicBezTo>
                      <a:pt x="4867" y="34"/>
                      <a:pt x="4567" y="1"/>
                      <a:pt x="42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40"/>
              <p:cNvSpPr/>
              <p:nvPr/>
            </p:nvSpPr>
            <p:spPr>
              <a:xfrm>
                <a:off x="10524775" y="1662175"/>
                <a:ext cx="991700" cy="991675"/>
              </a:xfrm>
              <a:custGeom>
                <a:avLst/>
                <a:gdLst/>
                <a:ahLst/>
                <a:cxnLst/>
                <a:rect l="l" t="t" r="r" b="b"/>
                <a:pathLst>
                  <a:path w="39668" h="39667" extrusionOk="0">
                    <a:moveTo>
                      <a:pt x="39667" y="19818"/>
                    </a:moveTo>
                    <a:cubicBezTo>
                      <a:pt x="39667" y="30761"/>
                      <a:pt x="30791" y="39666"/>
                      <a:pt x="19849" y="39666"/>
                    </a:cubicBezTo>
                    <a:cubicBezTo>
                      <a:pt x="8907" y="39666"/>
                      <a:pt x="1" y="30761"/>
                      <a:pt x="1" y="19818"/>
                    </a:cubicBezTo>
                    <a:cubicBezTo>
                      <a:pt x="1" y="8876"/>
                      <a:pt x="8907" y="0"/>
                      <a:pt x="19849" y="0"/>
                    </a:cubicBezTo>
                    <a:cubicBezTo>
                      <a:pt x="30791" y="0"/>
                      <a:pt x="39667" y="8876"/>
                      <a:pt x="39667" y="19818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40"/>
              <p:cNvSpPr/>
              <p:nvPr/>
            </p:nvSpPr>
            <p:spPr>
              <a:xfrm>
                <a:off x="10729950" y="1867350"/>
                <a:ext cx="581350" cy="581325"/>
              </a:xfrm>
              <a:custGeom>
                <a:avLst/>
                <a:gdLst/>
                <a:ahLst/>
                <a:cxnLst/>
                <a:rect l="l" t="t" r="r" b="b"/>
                <a:pathLst>
                  <a:path w="23254" h="23253" extrusionOk="0">
                    <a:moveTo>
                      <a:pt x="23253" y="11611"/>
                    </a:moveTo>
                    <a:cubicBezTo>
                      <a:pt x="23253" y="18025"/>
                      <a:pt x="18056" y="23253"/>
                      <a:pt x="11642" y="23253"/>
                    </a:cubicBezTo>
                    <a:cubicBezTo>
                      <a:pt x="5229" y="23253"/>
                      <a:pt x="0" y="18025"/>
                      <a:pt x="0" y="11611"/>
                    </a:cubicBezTo>
                    <a:cubicBezTo>
                      <a:pt x="0" y="5198"/>
                      <a:pt x="5229" y="0"/>
                      <a:pt x="11642" y="0"/>
                    </a:cubicBezTo>
                    <a:cubicBezTo>
                      <a:pt x="18056" y="0"/>
                      <a:pt x="23253" y="5198"/>
                      <a:pt x="23253" y="11611"/>
                    </a:cubicBez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40"/>
              <p:cNvSpPr/>
              <p:nvPr/>
            </p:nvSpPr>
            <p:spPr>
              <a:xfrm>
                <a:off x="13163875" y="1450150"/>
                <a:ext cx="1215100" cy="829075"/>
              </a:xfrm>
              <a:custGeom>
                <a:avLst/>
                <a:gdLst/>
                <a:ahLst/>
                <a:cxnLst/>
                <a:rect l="l" t="t" r="r" b="b"/>
                <a:pathLst>
                  <a:path w="48604" h="33163" extrusionOk="0">
                    <a:moveTo>
                      <a:pt x="3679" y="1"/>
                    </a:moveTo>
                    <a:cubicBezTo>
                      <a:pt x="1673" y="1"/>
                      <a:pt x="1" y="1642"/>
                      <a:pt x="1" y="3679"/>
                    </a:cubicBezTo>
                    <a:lnTo>
                      <a:pt x="1" y="29485"/>
                    </a:lnTo>
                    <a:cubicBezTo>
                      <a:pt x="1" y="31491"/>
                      <a:pt x="1642" y="33162"/>
                      <a:pt x="3679" y="33162"/>
                    </a:cubicBezTo>
                    <a:lnTo>
                      <a:pt x="44926" y="33162"/>
                    </a:lnTo>
                    <a:cubicBezTo>
                      <a:pt x="46932" y="33162"/>
                      <a:pt x="48604" y="31521"/>
                      <a:pt x="48604" y="29485"/>
                    </a:cubicBezTo>
                    <a:lnTo>
                      <a:pt x="48604" y="3679"/>
                    </a:lnTo>
                    <a:cubicBezTo>
                      <a:pt x="48604" y="1673"/>
                      <a:pt x="46962" y="1"/>
                      <a:pt x="44926" y="1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40"/>
              <p:cNvSpPr/>
              <p:nvPr/>
            </p:nvSpPr>
            <p:spPr>
              <a:xfrm>
                <a:off x="13163875" y="1450150"/>
                <a:ext cx="1215100" cy="829075"/>
              </a:xfrm>
              <a:custGeom>
                <a:avLst/>
                <a:gdLst/>
                <a:ahLst/>
                <a:cxnLst/>
                <a:rect l="l" t="t" r="r" b="b"/>
                <a:pathLst>
                  <a:path w="48604" h="33163" fill="none" extrusionOk="0">
                    <a:moveTo>
                      <a:pt x="44926" y="33162"/>
                    </a:moveTo>
                    <a:lnTo>
                      <a:pt x="3679" y="33162"/>
                    </a:lnTo>
                    <a:cubicBezTo>
                      <a:pt x="1642" y="33162"/>
                      <a:pt x="1" y="31491"/>
                      <a:pt x="1" y="29485"/>
                    </a:cubicBezTo>
                    <a:lnTo>
                      <a:pt x="1" y="3679"/>
                    </a:lnTo>
                    <a:cubicBezTo>
                      <a:pt x="1" y="1642"/>
                      <a:pt x="1673" y="1"/>
                      <a:pt x="3679" y="1"/>
                    </a:cubicBezTo>
                    <a:lnTo>
                      <a:pt x="44926" y="1"/>
                    </a:lnTo>
                    <a:cubicBezTo>
                      <a:pt x="46962" y="1"/>
                      <a:pt x="48604" y="1673"/>
                      <a:pt x="48604" y="3679"/>
                    </a:cubicBezTo>
                    <a:lnTo>
                      <a:pt x="48604" y="29485"/>
                    </a:lnTo>
                    <a:cubicBezTo>
                      <a:pt x="48604" y="31521"/>
                      <a:pt x="46932" y="33162"/>
                      <a:pt x="44926" y="33162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40"/>
              <p:cNvSpPr/>
              <p:nvPr/>
            </p:nvSpPr>
            <p:spPr>
              <a:xfrm>
                <a:off x="14128950" y="1584650"/>
                <a:ext cx="95000" cy="95025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3801" extrusionOk="0">
                    <a:moveTo>
                      <a:pt x="1915" y="1"/>
                    </a:moveTo>
                    <a:cubicBezTo>
                      <a:pt x="852" y="1"/>
                      <a:pt x="0" y="882"/>
                      <a:pt x="0" y="1916"/>
                    </a:cubicBezTo>
                    <a:cubicBezTo>
                      <a:pt x="0" y="2980"/>
                      <a:pt x="852" y="3800"/>
                      <a:pt x="1915" y="3800"/>
                    </a:cubicBezTo>
                    <a:cubicBezTo>
                      <a:pt x="2979" y="3800"/>
                      <a:pt x="3800" y="2949"/>
                      <a:pt x="3800" y="1916"/>
                    </a:cubicBezTo>
                    <a:cubicBezTo>
                      <a:pt x="3800" y="882"/>
                      <a:pt x="2979" y="1"/>
                      <a:pt x="1915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40"/>
              <p:cNvSpPr/>
              <p:nvPr/>
            </p:nvSpPr>
            <p:spPr>
              <a:xfrm>
                <a:off x="13377425" y="2058075"/>
                <a:ext cx="53200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2128" h="2129" extrusionOk="0">
                    <a:moveTo>
                      <a:pt x="1064" y="0"/>
                    </a:moveTo>
                    <a:cubicBezTo>
                      <a:pt x="517" y="0"/>
                      <a:pt x="0" y="456"/>
                      <a:pt x="0" y="1064"/>
                    </a:cubicBezTo>
                    <a:cubicBezTo>
                      <a:pt x="0" y="1642"/>
                      <a:pt x="456" y="2128"/>
                      <a:pt x="1064" y="2128"/>
                    </a:cubicBezTo>
                    <a:cubicBezTo>
                      <a:pt x="1641" y="2128"/>
                      <a:pt x="2128" y="1672"/>
                      <a:pt x="2128" y="1064"/>
                    </a:cubicBezTo>
                    <a:cubicBezTo>
                      <a:pt x="2128" y="487"/>
                      <a:pt x="1641" y="0"/>
                      <a:pt x="1064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40"/>
              <p:cNvSpPr/>
              <p:nvPr/>
            </p:nvSpPr>
            <p:spPr>
              <a:xfrm>
                <a:off x="14119825" y="2095300"/>
                <a:ext cx="41825" cy="4107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43" extrusionOk="0">
                    <a:moveTo>
                      <a:pt x="821" y="1"/>
                    </a:moveTo>
                    <a:cubicBezTo>
                      <a:pt x="365" y="1"/>
                      <a:pt x="1" y="365"/>
                      <a:pt x="1" y="821"/>
                    </a:cubicBezTo>
                    <a:cubicBezTo>
                      <a:pt x="1" y="1277"/>
                      <a:pt x="365" y="1642"/>
                      <a:pt x="821" y="1642"/>
                    </a:cubicBezTo>
                    <a:cubicBezTo>
                      <a:pt x="1277" y="1642"/>
                      <a:pt x="1672" y="1277"/>
                      <a:pt x="1672" y="821"/>
                    </a:cubicBezTo>
                    <a:cubicBezTo>
                      <a:pt x="1672" y="365"/>
                      <a:pt x="1277" y="1"/>
                      <a:pt x="82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40"/>
              <p:cNvSpPr/>
              <p:nvPr/>
            </p:nvSpPr>
            <p:spPr>
              <a:xfrm>
                <a:off x="13502800" y="1639375"/>
                <a:ext cx="95000" cy="95000"/>
              </a:xfrm>
              <a:custGeom>
                <a:avLst/>
                <a:gdLst/>
                <a:ahLst/>
                <a:cxnLst/>
                <a:rect l="l" t="t" r="r" b="b"/>
                <a:pathLst>
                  <a:path w="3800" h="3800" extrusionOk="0">
                    <a:moveTo>
                      <a:pt x="1915" y="0"/>
                    </a:moveTo>
                    <a:cubicBezTo>
                      <a:pt x="851" y="0"/>
                      <a:pt x="0" y="821"/>
                      <a:pt x="0" y="1885"/>
                    </a:cubicBezTo>
                    <a:cubicBezTo>
                      <a:pt x="0" y="2949"/>
                      <a:pt x="851" y="3800"/>
                      <a:pt x="1915" y="3800"/>
                    </a:cubicBezTo>
                    <a:cubicBezTo>
                      <a:pt x="2949" y="3800"/>
                      <a:pt x="3800" y="2949"/>
                      <a:pt x="3800" y="1885"/>
                    </a:cubicBezTo>
                    <a:cubicBezTo>
                      <a:pt x="3800" y="821"/>
                      <a:pt x="2949" y="0"/>
                      <a:pt x="1915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40"/>
              <p:cNvSpPr/>
              <p:nvPr/>
            </p:nvSpPr>
            <p:spPr>
              <a:xfrm>
                <a:off x="14080325" y="1283750"/>
                <a:ext cx="496975" cy="340450"/>
              </a:xfrm>
              <a:custGeom>
                <a:avLst/>
                <a:gdLst/>
                <a:ahLst/>
                <a:cxnLst/>
                <a:rect l="l" t="t" r="r" b="b"/>
                <a:pathLst>
                  <a:path w="19879" h="13618" extrusionOk="0">
                    <a:moveTo>
                      <a:pt x="1520" y="0"/>
                    </a:moveTo>
                    <a:cubicBezTo>
                      <a:pt x="699" y="0"/>
                      <a:pt x="0" y="699"/>
                      <a:pt x="0" y="1520"/>
                    </a:cubicBezTo>
                    <a:lnTo>
                      <a:pt x="0" y="12098"/>
                    </a:lnTo>
                    <a:cubicBezTo>
                      <a:pt x="0" y="12918"/>
                      <a:pt x="699" y="13617"/>
                      <a:pt x="1520" y="13617"/>
                    </a:cubicBezTo>
                    <a:lnTo>
                      <a:pt x="18359" y="13617"/>
                    </a:lnTo>
                    <a:cubicBezTo>
                      <a:pt x="19210" y="13617"/>
                      <a:pt x="19879" y="12918"/>
                      <a:pt x="19879" y="12098"/>
                    </a:cubicBezTo>
                    <a:lnTo>
                      <a:pt x="19879" y="1520"/>
                    </a:lnTo>
                    <a:cubicBezTo>
                      <a:pt x="19879" y="699"/>
                      <a:pt x="19210" y="0"/>
                      <a:pt x="18359" y="0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40"/>
              <p:cNvSpPr/>
              <p:nvPr/>
            </p:nvSpPr>
            <p:spPr>
              <a:xfrm>
                <a:off x="14080325" y="1283750"/>
                <a:ext cx="496975" cy="340450"/>
              </a:xfrm>
              <a:custGeom>
                <a:avLst/>
                <a:gdLst/>
                <a:ahLst/>
                <a:cxnLst/>
                <a:rect l="l" t="t" r="r" b="b"/>
                <a:pathLst>
                  <a:path w="19879" h="13618" fill="none" extrusionOk="0">
                    <a:moveTo>
                      <a:pt x="18359" y="13617"/>
                    </a:moveTo>
                    <a:lnTo>
                      <a:pt x="1520" y="13617"/>
                    </a:lnTo>
                    <a:cubicBezTo>
                      <a:pt x="699" y="13617"/>
                      <a:pt x="0" y="12918"/>
                      <a:pt x="0" y="12098"/>
                    </a:cubicBezTo>
                    <a:lnTo>
                      <a:pt x="0" y="1520"/>
                    </a:lnTo>
                    <a:cubicBezTo>
                      <a:pt x="0" y="699"/>
                      <a:pt x="699" y="0"/>
                      <a:pt x="1520" y="0"/>
                    </a:cubicBezTo>
                    <a:lnTo>
                      <a:pt x="18359" y="0"/>
                    </a:lnTo>
                    <a:cubicBezTo>
                      <a:pt x="19210" y="0"/>
                      <a:pt x="19879" y="699"/>
                      <a:pt x="19879" y="1520"/>
                    </a:cubicBezTo>
                    <a:lnTo>
                      <a:pt x="19879" y="12098"/>
                    </a:lnTo>
                    <a:cubicBezTo>
                      <a:pt x="19879" y="12918"/>
                      <a:pt x="19210" y="13617"/>
                      <a:pt x="18359" y="13617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 w="3800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40"/>
              <p:cNvSpPr/>
              <p:nvPr/>
            </p:nvSpPr>
            <p:spPr>
              <a:xfrm>
                <a:off x="14475450" y="133997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40"/>
              <p:cNvSpPr/>
              <p:nvPr/>
            </p:nvSpPr>
            <p:spPr>
              <a:xfrm>
                <a:off x="14166950" y="1533000"/>
                <a:ext cx="22825" cy="2280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912" extrusionOk="0">
                    <a:moveTo>
                      <a:pt x="456" y="0"/>
                    </a:moveTo>
                    <a:cubicBezTo>
                      <a:pt x="183" y="0"/>
                      <a:pt x="0" y="213"/>
                      <a:pt x="0" y="456"/>
                    </a:cubicBezTo>
                    <a:cubicBezTo>
                      <a:pt x="0" y="699"/>
                      <a:pt x="243" y="912"/>
                      <a:pt x="456" y="912"/>
                    </a:cubicBezTo>
                    <a:cubicBezTo>
                      <a:pt x="730" y="912"/>
                      <a:pt x="912" y="669"/>
                      <a:pt x="912" y="456"/>
                    </a:cubicBezTo>
                    <a:cubicBezTo>
                      <a:pt x="912" y="182"/>
                      <a:pt x="699" y="0"/>
                      <a:pt x="456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40"/>
              <p:cNvSpPr/>
              <p:nvPr/>
            </p:nvSpPr>
            <p:spPr>
              <a:xfrm>
                <a:off x="14470900" y="1548175"/>
                <a:ext cx="17500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70" extrusionOk="0">
                    <a:moveTo>
                      <a:pt x="335" y="1"/>
                    </a:moveTo>
                    <a:cubicBezTo>
                      <a:pt x="153" y="1"/>
                      <a:pt x="1" y="153"/>
                      <a:pt x="1" y="335"/>
                    </a:cubicBezTo>
                    <a:cubicBezTo>
                      <a:pt x="1" y="518"/>
                      <a:pt x="153" y="670"/>
                      <a:pt x="335" y="670"/>
                    </a:cubicBezTo>
                    <a:cubicBezTo>
                      <a:pt x="548" y="670"/>
                      <a:pt x="700" y="518"/>
                      <a:pt x="700" y="335"/>
                    </a:cubicBezTo>
                    <a:cubicBezTo>
                      <a:pt x="700" y="153"/>
                      <a:pt x="548" y="31"/>
                      <a:pt x="335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0"/>
              <p:cNvSpPr/>
              <p:nvPr/>
            </p:nvSpPr>
            <p:spPr>
              <a:xfrm>
                <a:off x="14219375" y="1362025"/>
                <a:ext cx="380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0" extrusionOk="0">
                    <a:moveTo>
                      <a:pt x="760" y="0"/>
                    </a:moveTo>
                    <a:cubicBezTo>
                      <a:pt x="335" y="0"/>
                      <a:pt x="1" y="334"/>
                      <a:pt x="1" y="760"/>
                    </a:cubicBezTo>
                    <a:cubicBezTo>
                      <a:pt x="1" y="1155"/>
                      <a:pt x="335" y="1520"/>
                      <a:pt x="760" y="1520"/>
                    </a:cubicBezTo>
                    <a:cubicBezTo>
                      <a:pt x="1186" y="1520"/>
                      <a:pt x="1520" y="1155"/>
                      <a:pt x="1520" y="760"/>
                    </a:cubicBezTo>
                    <a:cubicBezTo>
                      <a:pt x="1520" y="334"/>
                      <a:pt x="1186" y="0"/>
                      <a:pt x="760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40"/>
              <p:cNvSpPr/>
              <p:nvPr/>
            </p:nvSpPr>
            <p:spPr>
              <a:xfrm>
                <a:off x="12908550" y="2032225"/>
                <a:ext cx="497000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9880" h="13619" extrusionOk="0">
                    <a:moveTo>
                      <a:pt x="1521" y="1"/>
                    </a:moveTo>
                    <a:cubicBezTo>
                      <a:pt x="670" y="1"/>
                      <a:pt x="1" y="700"/>
                      <a:pt x="1" y="1521"/>
                    </a:cubicBezTo>
                    <a:lnTo>
                      <a:pt x="1" y="12098"/>
                    </a:lnTo>
                    <a:cubicBezTo>
                      <a:pt x="1" y="12919"/>
                      <a:pt x="670" y="13618"/>
                      <a:pt x="1521" y="13618"/>
                    </a:cubicBezTo>
                    <a:lnTo>
                      <a:pt x="18360" y="13618"/>
                    </a:lnTo>
                    <a:cubicBezTo>
                      <a:pt x="19181" y="13618"/>
                      <a:pt x="19819" y="12919"/>
                      <a:pt x="19880" y="12098"/>
                    </a:cubicBezTo>
                    <a:lnTo>
                      <a:pt x="19880" y="1521"/>
                    </a:lnTo>
                    <a:cubicBezTo>
                      <a:pt x="19880" y="700"/>
                      <a:pt x="19181" y="1"/>
                      <a:pt x="18360" y="1"/>
                    </a:cubicBezTo>
                    <a:close/>
                  </a:path>
                </a:pathLst>
              </a:custGeom>
              <a:solidFill>
                <a:srgbClr val="92F7FF">
                  <a:alpha val="40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40"/>
              <p:cNvSpPr/>
              <p:nvPr/>
            </p:nvSpPr>
            <p:spPr>
              <a:xfrm>
                <a:off x="12908550" y="2032225"/>
                <a:ext cx="497000" cy="340475"/>
              </a:xfrm>
              <a:custGeom>
                <a:avLst/>
                <a:gdLst/>
                <a:ahLst/>
                <a:cxnLst/>
                <a:rect l="l" t="t" r="r" b="b"/>
                <a:pathLst>
                  <a:path w="19880" h="13619" fill="none" extrusionOk="0">
                    <a:moveTo>
                      <a:pt x="18360" y="13618"/>
                    </a:moveTo>
                    <a:lnTo>
                      <a:pt x="1521" y="13618"/>
                    </a:lnTo>
                    <a:cubicBezTo>
                      <a:pt x="670" y="13618"/>
                      <a:pt x="1" y="12919"/>
                      <a:pt x="1" y="12098"/>
                    </a:cubicBezTo>
                    <a:lnTo>
                      <a:pt x="1" y="1521"/>
                    </a:lnTo>
                    <a:cubicBezTo>
                      <a:pt x="1" y="700"/>
                      <a:pt x="670" y="1"/>
                      <a:pt x="1521" y="1"/>
                    </a:cubicBezTo>
                    <a:lnTo>
                      <a:pt x="18360" y="1"/>
                    </a:lnTo>
                    <a:cubicBezTo>
                      <a:pt x="19181" y="1"/>
                      <a:pt x="19880" y="700"/>
                      <a:pt x="19880" y="1521"/>
                    </a:cubicBezTo>
                    <a:lnTo>
                      <a:pt x="19880" y="12098"/>
                    </a:lnTo>
                    <a:cubicBezTo>
                      <a:pt x="19819" y="12919"/>
                      <a:pt x="19181" y="13618"/>
                      <a:pt x="18360" y="13618"/>
                    </a:cubicBezTo>
                    <a:close/>
                  </a:path>
                </a:pathLst>
              </a:custGeom>
              <a:noFill/>
              <a:ln w="3800" cap="flat" cmpd="sng">
                <a:solidFill>
                  <a:srgbClr val="C9D9FA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0"/>
              <p:cNvSpPr/>
              <p:nvPr/>
            </p:nvSpPr>
            <p:spPr>
              <a:xfrm>
                <a:off x="13303700" y="2089225"/>
                <a:ext cx="38025" cy="38025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1" extrusionOk="0">
                    <a:moveTo>
                      <a:pt x="761" y="1"/>
                    </a:moveTo>
                    <a:cubicBezTo>
                      <a:pt x="335" y="1"/>
                      <a:pt x="1" y="335"/>
                      <a:pt x="1" y="760"/>
                    </a:cubicBezTo>
                    <a:cubicBezTo>
                      <a:pt x="1" y="1186"/>
                      <a:pt x="335" y="1520"/>
                      <a:pt x="761" y="1520"/>
                    </a:cubicBezTo>
                    <a:cubicBezTo>
                      <a:pt x="1186" y="1520"/>
                      <a:pt x="1521" y="1186"/>
                      <a:pt x="1521" y="760"/>
                    </a:cubicBezTo>
                    <a:cubicBezTo>
                      <a:pt x="1521" y="335"/>
                      <a:pt x="1186" y="1"/>
                      <a:pt x="761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40"/>
              <p:cNvSpPr/>
              <p:nvPr/>
            </p:nvSpPr>
            <p:spPr>
              <a:xfrm>
                <a:off x="12993675" y="2281475"/>
                <a:ext cx="22825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913" h="913" extrusionOk="0">
                    <a:moveTo>
                      <a:pt x="456" y="1"/>
                    </a:moveTo>
                    <a:cubicBezTo>
                      <a:pt x="213" y="1"/>
                      <a:pt x="0" y="213"/>
                      <a:pt x="0" y="457"/>
                    </a:cubicBezTo>
                    <a:cubicBezTo>
                      <a:pt x="0" y="700"/>
                      <a:pt x="213" y="913"/>
                      <a:pt x="456" y="913"/>
                    </a:cubicBezTo>
                    <a:cubicBezTo>
                      <a:pt x="730" y="913"/>
                      <a:pt x="912" y="669"/>
                      <a:pt x="912" y="457"/>
                    </a:cubicBezTo>
                    <a:cubicBezTo>
                      <a:pt x="912" y="213"/>
                      <a:pt x="730" y="1"/>
                      <a:pt x="456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40"/>
              <p:cNvSpPr/>
              <p:nvPr/>
            </p:nvSpPr>
            <p:spPr>
              <a:xfrm>
                <a:off x="13298375" y="2297425"/>
                <a:ext cx="17525" cy="1675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670" extrusionOk="0">
                    <a:moveTo>
                      <a:pt x="366" y="1"/>
                    </a:moveTo>
                    <a:cubicBezTo>
                      <a:pt x="183" y="1"/>
                      <a:pt x="1" y="153"/>
                      <a:pt x="1" y="335"/>
                    </a:cubicBezTo>
                    <a:cubicBezTo>
                      <a:pt x="1" y="518"/>
                      <a:pt x="183" y="670"/>
                      <a:pt x="366" y="670"/>
                    </a:cubicBezTo>
                    <a:cubicBezTo>
                      <a:pt x="548" y="670"/>
                      <a:pt x="700" y="518"/>
                      <a:pt x="700" y="335"/>
                    </a:cubicBezTo>
                    <a:cubicBezTo>
                      <a:pt x="700" y="153"/>
                      <a:pt x="548" y="1"/>
                      <a:pt x="366" y="1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40"/>
              <p:cNvSpPr/>
              <p:nvPr/>
            </p:nvSpPr>
            <p:spPr>
              <a:xfrm>
                <a:off x="13046850" y="2111275"/>
                <a:ext cx="3802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520" extrusionOk="0">
                    <a:moveTo>
                      <a:pt x="761" y="0"/>
                    </a:moveTo>
                    <a:cubicBezTo>
                      <a:pt x="335" y="0"/>
                      <a:pt x="1" y="334"/>
                      <a:pt x="1" y="760"/>
                    </a:cubicBezTo>
                    <a:cubicBezTo>
                      <a:pt x="1" y="1185"/>
                      <a:pt x="335" y="1520"/>
                      <a:pt x="761" y="1520"/>
                    </a:cubicBezTo>
                    <a:cubicBezTo>
                      <a:pt x="1186" y="1520"/>
                      <a:pt x="1521" y="1185"/>
                      <a:pt x="1521" y="760"/>
                    </a:cubicBezTo>
                    <a:cubicBezTo>
                      <a:pt x="1521" y="334"/>
                      <a:pt x="1186" y="0"/>
                      <a:pt x="761" y="0"/>
                    </a:cubicBezTo>
                    <a:close/>
                  </a:path>
                </a:pathLst>
              </a:custGeom>
              <a:solidFill>
                <a:srgbClr val="C9D9F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7" name="Google Shape;1717;p40"/>
            <p:cNvGrpSpPr/>
            <p:nvPr/>
          </p:nvGrpSpPr>
          <p:grpSpPr>
            <a:xfrm>
              <a:off x="6265785" y="1346404"/>
              <a:ext cx="518269" cy="328105"/>
              <a:chOff x="783960" y="4261704"/>
              <a:chExt cx="518269" cy="328105"/>
            </a:xfrm>
          </p:grpSpPr>
          <p:sp>
            <p:nvSpPr>
              <p:cNvPr id="1718" name="Google Shape;1718;p40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19" name="Google Shape;1719;p40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720" name="Google Shape;1720;p40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1" name="Google Shape;1721;p40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2" name="Google Shape;1722;p40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3" name="Google Shape;1723;p40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24" name="Google Shape;1724;p40"/>
            <p:cNvGrpSpPr/>
            <p:nvPr/>
          </p:nvGrpSpPr>
          <p:grpSpPr>
            <a:xfrm flipH="1">
              <a:off x="7976238" y="605862"/>
              <a:ext cx="850753" cy="850724"/>
              <a:chOff x="780950" y="891300"/>
              <a:chExt cx="727575" cy="727550"/>
            </a:xfrm>
          </p:grpSpPr>
          <p:sp>
            <p:nvSpPr>
              <p:cNvPr id="1725" name="Google Shape;1725;p40"/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40"/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40"/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40"/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40"/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40"/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40"/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2" name="Google Shape;1732;p40"/>
            <p:cNvGrpSpPr/>
            <p:nvPr/>
          </p:nvGrpSpPr>
          <p:grpSpPr>
            <a:xfrm flipH="1">
              <a:off x="7025714" y="1287024"/>
              <a:ext cx="376456" cy="657790"/>
              <a:chOff x="983525" y="1693500"/>
              <a:chExt cx="321950" cy="562550"/>
            </a:xfrm>
          </p:grpSpPr>
          <p:sp>
            <p:nvSpPr>
              <p:cNvPr id="1733" name="Google Shape;1733;p40"/>
              <p:cNvSpPr/>
              <p:nvPr/>
            </p:nvSpPr>
            <p:spPr>
              <a:xfrm>
                <a:off x="983525" y="1693500"/>
                <a:ext cx="321950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12878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12878" y="1027"/>
                    </a:lnTo>
                    <a:lnTo>
                      <a:pt x="128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40"/>
              <p:cNvSpPr/>
              <p:nvPr/>
            </p:nvSpPr>
            <p:spPr>
              <a:xfrm>
                <a:off x="984000" y="1761500"/>
                <a:ext cx="1816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7267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7266" y="1027"/>
                    </a:lnTo>
                    <a:lnTo>
                      <a:pt x="72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0"/>
              <p:cNvSpPr/>
              <p:nvPr/>
            </p:nvSpPr>
            <p:spPr>
              <a:xfrm>
                <a:off x="1207025" y="1761500"/>
                <a:ext cx="979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3919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3919" y="1027"/>
                    </a:lnTo>
                    <a:lnTo>
                      <a:pt x="39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0"/>
              <p:cNvSpPr/>
              <p:nvPr/>
            </p:nvSpPr>
            <p:spPr>
              <a:xfrm>
                <a:off x="1234125" y="1828550"/>
                <a:ext cx="70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2835" y="1027"/>
                    </a:lnTo>
                    <a:lnTo>
                      <a:pt x="28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40"/>
              <p:cNvSpPr/>
              <p:nvPr/>
            </p:nvSpPr>
            <p:spPr>
              <a:xfrm>
                <a:off x="984000" y="1828550"/>
                <a:ext cx="19592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7837" y="1027"/>
                    </a:lnTo>
                    <a:lnTo>
                      <a:pt x="78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40"/>
              <p:cNvSpPr/>
              <p:nvPr/>
            </p:nvSpPr>
            <p:spPr>
              <a:xfrm>
                <a:off x="1096700" y="1897025"/>
                <a:ext cx="2087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8351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8351" y="1027"/>
                    </a:lnTo>
                    <a:lnTo>
                      <a:pt x="835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0"/>
              <p:cNvSpPr/>
              <p:nvPr/>
            </p:nvSpPr>
            <p:spPr>
              <a:xfrm>
                <a:off x="1137125" y="1968825"/>
                <a:ext cx="167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1028" extrusionOk="0">
                    <a:moveTo>
                      <a:pt x="0" y="0"/>
                    </a:moveTo>
                    <a:lnTo>
                      <a:pt x="0" y="1027"/>
                    </a:lnTo>
                    <a:lnTo>
                      <a:pt x="6715" y="1027"/>
                    </a:lnTo>
                    <a:lnTo>
                      <a:pt x="67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0"/>
              <p:cNvSpPr/>
              <p:nvPr/>
            </p:nvSpPr>
            <p:spPr>
              <a:xfrm>
                <a:off x="1060075" y="2111950"/>
                <a:ext cx="24492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9797" h="1009" extrusionOk="0">
                    <a:moveTo>
                      <a:pt x="1" y="0"/>
                    </a:moveTo>
                    <a:lnTo>
                      <a:pt x="1" y="1009"/>
                    </a:lnTo>
                    <a:lnTo>
                      <a:pt x="9797" y="1009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40"/>
              <p:cNvSpPr/>
              <p:nvPr/>
            </p:nvSpPr>
            <p:spPr>
              <a:xfrm>
                <a:off x="1060075" y="2170925"/>
                <a:ext cx="24492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9797" h="1028" extrusionOk="0">
                    <a:moveTo>
                      <a:pt x="1" y="0"/>
                    </a:moveTo>
                    <a:lnTo>
                      <a:pt x="1" y="1027"/>
                    </a:lnTo>
                    <a:lnTo>
                      <a:pt x="9797" y="1027"/>
                    </a:lnTo>
                    <a:lnTo>
                      <a:pt x="97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40"/>
              <p:cNvSpPr/>
              <p:nvPr/>
            </p:nvSpPr>
            <p:spPr>
              <a:xfrm>
                <a:off x="1137125" y="2230350"/>
                <a:ext cx="1678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6715" h="1028" extrusionOk="0">
                    <a:moveTo>
                      <a:pt x="0" y="1"/>
                    </a:moveTo>
                    <a:lnTo>
                      <a:pt x="0" y="1028"/>
                    </a:lnTo>
                    <a:lnTo>
                      <a:pt x="6715" y="1028"/>
                    </a:lnTo>
                    <a:lnTo>
                      <a:pt x="67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3" name="Google Shape;1743;p40"/>
            <p:cNvGrpSpPr/>
            <p:nvPr/>
          </p:nvGrpSpPr>
          <p:grpSpPr>
            <a:xfrm>
              <a:off x="4689056" y="170858"/>
              <a:ext cx="2199587" cy="1906939"/>
              <a:chOff x="7383006" y="651608"/>
              <a:chExt cx="2199587" cy="1906939"/>
            </a:xfrm>
          </p:grpSpPr>
          <p:sp>
            <p:nvSpPr>
              <p:cNvPr id="1744" name="Google Shape;1744;p40"/>
              <p:cNvSpPr/>
              <p:nvPr/>
            </p:nvSpPr>
            <p:spPr>
              <a:xfrm>
                <a:off x="7383006" y="1647171"/>
                <a:ext cx="773168" cy="911376"/>
              </a:xfrm>
              <a:custGeom>
                <a:avLst/>
                <a:gdLst/>
                <a:ahLst/>
                <a:cxnLst/>
                <a:rect l="l" t="t" r="r" b="b"/>
                <a:pathLst>
                  <a:path w="27988" h="32991" extrusionOk="0">
                    <a:moveTo>
                      <a:pt x="2302" y="0"/>
                    </a:moveTo>
                    <a:cubicBezTo>
                      <a:pt x="1035" y="0"/>
                      <a:pt x="1" y="1068"/>
                      <a:pt x="1" y="2302"/>
                    </a:cubicBezTo>
                    <a:lnTo>
                      <a:pt x="1" y="30689"/>
                    </a:lnTo>
                    <a:cubicBezTo>
                      <a:pt x="1" y="31956"/>
                      <a:pt x="1035" y="32990"/>
                      <a:pt x="2302" y="32990"/>
                    </a:cubicBezTo>
                    <a:lnTo>
                      <a:pt x="25686" y="32990"/>
                    </a:lnTo>
                    <a:cubicBezTo>
                      <a:pt x="26953" y="32990"/>
                      <a:pt x="27987" y="31990"/>
                      <a:pt x="27987" y="30689"/>
                    </a:cubicBezTo>
                    <a:lnTo>
                      <a:pt x="27987" y="2302"/>
                    </a:lnTo>
                    <a:cubicBezTo>
                      <a:pt x="27987" y="1068"/>
                      <a:pt x="26953" y="0"/>
                      <a:pt x="256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40"/>
              <p:cNvSpPr/>
              <p:nvPr/>
            </p:nvSpPr>
            <p:spPr>
              <a:xfrm>
                <a:off x="7441074" y="1595567"/>
                <a:ext cx="772229" cy="911376"/>
              </a:xfrm>
              <a:custGeom>
                <a:avLst/>
                <a:gdLst/>
                <a:ahLst/>
                <a:cxnLst/>
                <a:rect l="l" t="t" r="r" b="b"/>
                <a:pathLst>
                  <a:path w="27954" h="32991" extrusionOk="0">
                    <a:moveTo>
                      <a:pt x="2268" y="0"/>
                    </a:moveTo>
                    <a:cubicBezTo>
                      <a:pt x="1034" y="0"/>
                      <a:pt x="0" y="1034"/>
                      <a:pt x="0" y="2302"/>
                    </a:cubicBezTo>
                    <a:lnTo>
                      <a:pt x="0" y="30689"/>
                    </a:lnTo>
                    <a:cubicBezTo>
                      <a:pt x="0" y="31956"/>
                      <a:pt x="1034" y="32990"/>
                      <a:pt x="2268" y="32990"/>
                    </a:cubicBezTo>
                    <a:lnTo>
                      <a:pt x="25685" y="32990"/>
                    </a:lnTo>
                    <a:cubicBezTo>
                      <a:pt x="26919" y="32990"/>
                      <a:pt x="27953" y="31956"/>
                      <a:pt x="27953" y="30689"/>
                    </a:cubicBezTo>
                    <a:lnTo>
                      <a:pt x="27953" y="2302"/>
                    </a:lnTo>
                    <a:cubicBezTo>
                      <a:pt x="27953" y="1034"/>
                      <a:pt x="26919" y="0"/>
                      <a:pt x="256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40"/>
              <p:cNvSpPr/>
              <p:nvPr/>
            </p:nvSpPr>
            <p:spPr>
              <a:xfrm>
                <a:off x="7658541" y="1180884"/>
                <a:ext cx="998920" cy="957455"/>
              </a:xfrm>
              <a:custGeom>
                <a:avLst/>
                <a:gdLst/>
                <a:ahLst/>
                <a:cxnLst/>
                <a:rect l="l" t="t" r="r" b="b"/>
                <a:pathLst>
                  <a:path w="36160" h="34659" extrusionOk="0">
                    <a:moveTo>
                      <a:pt x="4003" y="0"/>
                    </a:moveTo>
                    <a:cubicBezTo>
                      <a:pt x="1802" y="0"/>
                      <a:pt x="0" y="1802"/>
                      <a:pt x="0" y="4003"/>
                    </a:cubicBezTo>
                    <a:lnTo>
                      <a:pt x="0" y="30656"/>
                    </a:lnTo>
                    <a:cubicBezTo>
                      <a:pt x="0" y="32857"/>
                      <a:pt x="1802" y="34659"/>
                      <a:pt x="4003" y="34659"/>
                    </a:cubicBezTo>
                    <a:lnTo>
                      <a:pt x="32157" y="34659"/>
                    </a:lnTo>
                    <a:cubicBezTo>
                      <a:pt x="34358" y="34659"/>
                      <a:pt x="36160" y="32857"/>
                      <a:pt x="36160" y="30656"/>
                    </a:cubicBezTo>
                    <a:lnTo>
                      <a:pt x="36160" y="4003"/>
                    </a:lnTo>
                    <a:cubicBezTo>
                      <a:pt x="36160" y="1802"/>
                      <a:pt x="34358" y="0"/>
                      <a:pt x="3215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40"/>
              <p:cNvSpPr/>
              <p:nvPr/>
            </p:nvSpPr>
            <p:spPr>
              <a:xfrm>
                <a:off x="7713820" y="1129280"/>
                <a:ext cx="999859" cy="957455"/>
              </a:xfrm>
              <a:custGeom>
                <a:avLst/>
                <a:gdLst/>
                <a:ahLst/>
                <a:cxnLst/>
                <a:rect l="l" t="t" r="r" b="b"/>
                <a:pathLst>
                  <a:path w="36194" h="34659" extrusionOk="0">
                    <a:moveTo>
                      <a:pt x="4004" y="0"/>
                    </a:moveTo>
                    <a:cubicBezTo>
                      <a:pt x="1802" y="0"/>
                      <a:pt x="1" y="1802"/>
                      <a:pt x="1" y="4003"/>
                    </a:cubicBezTo>
                    <a:lnTo>
                      <a:pt x="1" y="30656"/>
                    </a:lnTo>
                    <a:cubicBezTo>
                      <a:pt x="1" y="32857"/>
                      <a:pt x="1802" y="34659"/>
                      <a:pt x="4004" y="34659"/>
                    </a:cubicBezTo>
                    <a:lnTo>
                      <a:pt x="32157" y="34659"/>
                    </a:lnTo>
                    <a:cubicBezTo>
                      <a:pt x="34392" y="34659"/>
                      <a:pt x="36193" y="32857"/>
                      <a:pt x="36160" y="30656"/>
                    </a:cubicBezTo>
                    <a:lnTo>
                      <a:pt x="36160" y="4003"/>
                    </a:lnTo>
                    <a:cubicBezTo>
                      <a:pt x="36160" y="1768"/>
                      <a:pt x="34359" y="0"/>
                      <a:pt x="32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40"/>
              <p:cNvSpPr/>
              <p:nvPr/>
            </p:nvSpPr>
            <p:spPr>
              <a:xfrm>
                <a:off x="7793989" y="1189172"/>
                <a:ext cx="838585" cy="838584"/>
              </a:xfrm>
              <a:custGeom>
                <a:avLst/>
                <a:gdLst/>
                <a:ahLst/>
                <a:cxnLst/>
                <a:rect l="l" t="t" r="r" b="b"/>
                <a:pathLst>
                  <a:path w="30356" h="30356" extrusionOk="0">
                    <a:moveTo>
                      <a:pt x="15178" y="4437"/>
                    </a:moveTo>
                    <a:cubicBezTo>
                      <a:pt x="21116" y="4437"/>
                      <a:pt x="25919" y="9241"/>
                      <a:pt x="25919" y="15178"/>
                    </a:cubicBezTo>
                    <a:cubicBezTo>
                      <a:pt x="25919" y="21082"/>
                      <a:pt x="21116" y="25886"/>
                      <a:pt x="15178" y="25886"/>
                    </a:cubicBezTo>
                    <a:cubicBezTo>
                      <a:pt x="9274" y="25886"/>
                      <a:pt x="4471" y="21082"/>
                      <a:pt x="4471" y="15178"/>
                    </a:cubicBezTo>
                    <a:cubicBezTo>
                      <a:pt x="4471" y="9241"/>
                      <a:pt x="9274" y="4437"/>
                      <a:pt x="15178" y="4437"/>
                    </a:cubicBezTo>
                    <a:close/>
                    <a:moveTo>
                      <a:pt x="15178" y="1"/>
                    </a:moveTo>
                    <a:cubicBezTo>
                      <a:pt x="6806" y="1"/>
                      <a:pt x="1" y="6805"/>
                      <a:pt x="1" y="15178"/>
                    </a:cubicBezTo>
                    <a:cubicBezTo>
                      <a:pt x="1" y="23551"/>
                      <a:pt x="6806" y="30356"/>
                      <a:pt x="15178" y="30356"/>
                    </a:cubicBezTo>
                    <a:cubicBezTo>
                      <a:pt x="23584" y="30356"/>
                      <a:pt x="30356" y="23551"/>
                      <a:pt x="30356" y="15178"/>
                    </a:cubicBezTo>
                    <a:cubicBezTo>
                      <a:pt x="30323" y="6805"/>
                      <a:pt x="23584" y="1"/>
                      <a:pt x="151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40"/>
              <p:cNvSpPr/>
              <p:nvPr/>
            </p:nvSpPr>
            <p:spPr>
              <a:xfrm>
                <a:off x="8234476" y="1189172"/>
                <a:ext cx="394430" cy="411005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14878" extrusionOk="0">
                    <a:moveTo>
                      <a:pt x="1" y="1"/>
                    </a:moveTo>
                    <a:lnTo>
                      <a:pt x="1" y="4470"/>
                    </a:lnTo>
                    <a:cubicBezTo>
                      <a:pt x="5471" y="4837"/>
                      <a:pt x="9808" y="9341"/>
                      <a:pt x="9941" y="14878"/>
                    </a:cubicBezTo>
                    <a:lnTo>
                      <a:pt x="14277" y="13377"/>
                    </a:lnTo>
                    <a:cubicBezTo>
                      <a:pt x="13410" y="6072"/>
                      <a:pt x="7406" y="368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40"/>
              <p:cNvSpPr/>
              <p:nvPr/>
            </p:nvSpPr>
            <p:spPr>
              <a:xfrm>
                <a:off x="7844681" y="1189172"/>
                <a:ext cx="389816" cy="310560"/>
              </a:xfrm>
              <a:custGeom>
                <a:avLst/>
                <a:gdLst/>
                <a:ahLst/>
                <a:cxnLst/>
                <a:rect l="l" t="t" r="r" b="b"/>
                <a:pathLst>
                  <a:path w="14111" h="11242" extrusionOk="0">
                    <a:moveTo>
                      <a:pt x="13343" y="1"/>
                    </a:moveTo>
                    <a:cubicBezTo>
                      <a:pt x="7606" y="1"/>
                      <a:pt x="2602" y="3203"/>
                      <a:pt x="1" y="7906"/>
                    </a:cubicBezTo>
                    <a:lnTo>
                      <a:pt x="3336" y="11242"/>
                    </a:lnTo>
                    <a:cubicBezTo>
                      <a:pt x="4871" y="7239"/>
                      <a:pt x="8807" y="4404"/>
                      <a:pt x="13343" y="4404"/>
                    </a:cubicBezTo>
                    <a:cubicBezTo>
                      <a:pt x="13610" y="4404"/>
                      <a:pt x="13844" y="4404"/>
                      <a:pt x="14111" y="4470"/>
                    </a:cubicBezTo>
                    <a:lnTo>
                      <a:pt x="14111" y="34"/>
                    </a:lnTo>
                    <a:cubicBezTo>
                      <a:pt x="13844" y="34"/>
                      <a:pt x="13610" y="1"/>
                      <a:pt x="133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40"/>
              <p:cNvSpPr/>
              <p:nvPr/>
            </p:nvSpPr>
            <p:spPr>
              <a:xfrm>
                <a:off x="9034291" y="651608"/>
                <a:ext cx="548301" cy="548329"/>
              </a:xfrm>
              <a:custGeom>
                <a:avLst/>
                <a:gdLst/>
                <a:ahLst/>
                <a:cxnLst/>
                <a:rect l="l" t="t" r="r" b="b"/>
                <a:pathLst>
                  <a:path w="19848" h="19849" extrusionOk="0">
                    <a:moveTo>
                      <a:pt x="9640" y="935"/>
                    </a:moveTo>
                    <a:lnTo>
                      <a:pt x="9640" y="3803"/>
                    </a:lnTo>
                    <a:cubicBezTo>
                      <a:pt x="8907" y="3803"/>
                      <a:pt x="8173" y="3803"/>
                      <a:pt x="7506" y="3837"/>
                    </a:cubicBezTo>
                    <a:cubicBezTo>
                      <a:pt x="8306" y="2469"/>
                      <a:pt x="9140" y="1468"/>
                      <a:pt x="9640" y="935"/>
                    </a:cubicBezTo>
                    <a:close/>
                    <a:moveTo>
                      <a:pt x="10241" y="801"/>
                    </a:moveTo>
                    <a:cubicBezTo>
                      <a:pt x="10741" y="1302"/>
                      <a:pt x="11742" y="2436"/>
                      <a:pt x="12643" y="4004"/>
                    </a:cubicBezTo>
                    <a:cubicBezTo>
                      <a:pt x="11809" y="3937"/>
                      <a:pt x="11008" y="3837"/>
                      <a:pt x="10241" y="3837"/>
                    </a:cubicBezTo>
                    <a:lnTo>
                      <a:pt x="10241" y="801"/>
                    </a:lnTo>
                    <a:close/>
                    <a:moveTo>
                      <a:pt x="9073" y="768"/>
                    </a:moveTo>
                    <a:lnTo>
                      <a:pt x="9073" y="768"/>
                    </a:lnTo>
                    <a:cubicBezTo>
                      <a:pt x="8440" y="1435"/>
                      <a:pt x="7572" y="2503"/>
                      <a:pt x="6805" y="3937"/>
                    </a:cubicBezTo>
                    <a:cubicBezTo>
                      <a:pt x="5771" y="4004"/>
                      <a:pt x="4837" y="4170"/>
                      <a:pt x="4003" y="4337"/>
                    </a:cubicBezTo>
                    <a:cubicBezTo>
                      <a:pt x="5237" y="2636"/>
                      <a:pt x="6972" y="1402"/>
                      <a:pt x="9073" y="768"/>
                    </a:cubicBezTo>
                    <a:close/>
                    <a:moveTo>
                      <a:pt x="10975" y="768"/>
                    </a:moveTo>
                    <a:lnTo>
                      <a:pt x="10975" y="768"/>
                    </a:lnTo>
                    <a:cubicBezTo>
                      <a:pt x="13176" y="1402"/>
                      <a:pt x="15011" y="2803"/>
                      <a:pt x="16245" y="4637"/>
                    </a:cubicBezTo>
                    <a:cubicBezTo>
                      <a:pt x="15244" y="4437"/>
                      <a:pt x="14277" y="4237"/>
                      <a:pt x="13310" y="4104"/>
                    </a:cubicBezTo>
                    <a:cubicBezTo>
                      <a:pt x="12509" y="2603"/>
                      <a:pt x="11608" y="1468"/>
                      <a:pt x="10975" y="768"/>
                    </a:cubicBezTo>
                    <a:close/>
                    <a:moveTo>
                      <a:pt x="6805" y="1102"/>
                    </a:moveTo>
                    <a:lnTo>
                      <a:pt x="6805" y="1102"/>
                    </a:lnTo>
                    <a:cubicBezTo>
                      <a:pt x="5337" y="1935"/>
                      <a:pt x="4103" y="3103"/>
                      <a:pt x="3169" y="4571"/>
                    </a:cubicBezTo>
                    <a:cubicBezTo>
                      <a:pt x="2769" y="4671"/>
                      <a:pt x="2402" y="4771"/>
                      <a:pt x="2002" y="4871"/>
                    </a:cubicBezTo>
                    <a:cubicBezTo>
                      <a:pt x="3169" y="3136"/>
                      <a:pt x="4837" y="1802"/>
                      <a:pt x="6805" y="1102"/>
                    </a:cubicBezTo>
                    <a:close/>
                    <a:moveTo>
                      <a:pt x="13543" y="1302"/>
                    </a:moveTo>
                    <a:lnTo>
                      <a:pt x="13543" y="1302"/>
                    </a:lnTo>
                    <a:cubicBezTo>
                      <a:pt x="15411" y="2069"/>
                      <a:pt x="16946" y="3437"/>
                      <a:pt x="17980" y="5138"/>
                    </a:cubicBezTo>
                    <a:cubicBezTo>
                      <a:pt x="17646" y="5038"/>
                      <a:pt x="17346" y="4971"/>
                      <a:pt x="17012" y="4871"/>
                    </a:cubicBezTo>
                    <a:cubicBezTo>
                      <a:pt x="16178" y="3437"/>
                      <a:pt x="14978" y="2169"/>
                      <a:pt x="13543" y="1302"/>
                    </a:cubicBezTo>
                    <a:close/>
                    <a:moveTo>
                      <a:pt x="6505" y="4471"/>
                    </a:moveTo>
                    <a:lnTo>
                      <a:pt x="6505" y="4471"/>
                    </a:lnTo>
                    <a:cubicBezTo>
                      <a:pt x="5838" y="5838"/>
                      <a:pt x="5337" y="7506"/>
                      <a:pt x="5271" y="9341"/>
                    </a:cubicBezTo>
                    <a:lnTo>
                      <a:pt x="5271" y="9574"/>
                    </a:lnTo>
                    <a:lnTo>
                      <a:pt x="2268" y="9574"/>
                    </a:lnTo>
                    <a:cubicBezTo>
                      <a:pt x="2302" y="7906"/>
                      <a:pt x="2802" y="6339"/>
                      <a:pt x="3603" y="4971"/>
                    </a:cubicBezTo>
                    <a:cubicBezTo>
                      <a:pt x="4103" y="4871"/>
                      <a:pt x="4737" y="4771"/>
                      <a:pt x="5337" y="4637"/>
                    </a:cubicBezTo>
                    <a:cubicBezTo>
                      <a:pt x="5738" y="4604"/>
                      <a:pt x="6105" y="4504"/>
                      <a:pt x="6505" y="4471"/>
                    </a:cubicBezTo>
                    <a:close/>
                    <a:moveTo>
                      <a:pt x="2802" y="5238"/>
                    </a:moveTo>
                    <a:cubicBezTo>
                      <a:pt x="2135" y="6539"/>
                      <a:pt x="1735" y="8006"/>
                      <a:pt x="1668" y="9608"/>
                    </a:cubicBezTo>
                    <a:lnTo>
                      <a:pt x="567" y="9608"/>
                    </a:lnTo>
                    <a:cubicBezTo>
                      <a:pt x="601" y="8173"/>
                      <a:pt x="968" y="6806"/>
                      <a:pt x="1601" y="5638"/>
                    </a:cubicBezTo>
                    <a:cubicBezTo>
                      <a:pt x="1935" y="5505"/>
                      <a:pt x="2335" y="5405"/>
                      <a:pt x="2802" y="5238"/>
                    </a:cubicBezTo>
                    <a:close/>
                    <a:moveTo>
                      <a:pt x="8888" y="4376"/>
                    </a:moveTo>
                    <a:cubicBezTo>
                      <a:pt x="9135" y="4376"/>
                      <a:pt x="9386" y="4384"/>
                      <a:pt x="9640" y="4404"/>
                    </a:cubicBezTo>
                    <a:lnTo>
                      <a:pt x="9640" y="9608"/>
                    </a:lnTo>
                    <a:lnTo>
                      <a:pt x="5804" y="9608"/>
                    </a:lnTo>
                    <a:lnTo>
                      <a:pt x="5804" y="9441"/>
                    </a:lnTo>
                    <a:cubicBezTo>
                      <a:pt x="5904" y="7506"/>
                      <a:pt x="6471" y="5838"/>
                      <a:pt x="7172" y="4471"/>
                    </a:cubicBezTo>
                    <a:cubicBezTo>
                      <a:pt x="7714" y="4423"/>
                      <a:pt x="8290" y="4376"/>
                      <a:pt x="8888" y="4376"/>
                    </a:cubicBezTo>
                    <a:close/>
                    <a:moveTo>
                      <a:pt x="10241" y="4404"/>
                    </a:moveTo>
                    <a:cubicBezTo>
                      <a:pt x="11075" y="4437"/>
                      <a:pt x="11975" y="4504"/>
                      <a:pt x="12943" y="4637"/>
                    </a:cubicBezTo>
                    <a:cubicBezTo>
                      <a:pt x="13610" y="5972"/>
                      <a:pt x="14144" y="7606"/>
                      <a:pt x="14244" y="9441"/>
                    </a:cubicBezTo>
                    <a:lnTo>
                      <a:pt x="14244" y="9608"/>
                    </a:lnTo>
                    <a:lnTo>
                      <a:pt x="10241" y="9608"/>
                    </a:lnTo>
                    <a:lnTo>
                      <a:pt x="10241" y="4404"/>
                    </a:lnTo>
                    <a:close/>
                    <a:moveTo>
                      <a:pt x="13643" y="4737"/>
                    </a:moveTo>
                    <a:cubicBezTo>
                      <a:pt x="14611" y="4871"/>
                      <a:pt x="15611" y="5104"/>
                      <a:pt x="16679" y="5338"/>
                    </a:cubicBezTo>
                    <a:cubicBezTo>
                      <a:pt x="17313" y="6605"/>
                      <a:pt x="17746" y="8073"/>
                      <a:pt x="17813" y="9608"/>
                    </a:cubicBezTo>
                    <a:lnTo>
                      <a:pt x="14811" y="9608"/>
                    </a:lnTo>
                    <a:lnTo>
                      <a:pt x="14811" y="9407"/>
                    </a:lnTo>
                    <a:cubicBezTo>
                      <a:pt x="14744" y="7640"/>
                      <a:pt x="14277" y="6072"/>
                      <a:pt x="13643" y="4737"/>
                    </a:cubicBezTo>
                    <a:close/>
                    <a:moveTo>
                      <a:pt x="17346" y="5571"/>
                    </a:moveTo>
                    <a:lnTo>
                      <a:pt x="17346" y="5571"/>
                    </a:lnTo>
                    <a:cubicBezTo>
                      <a:pt x="17679" y="5638"/>
                      <a:pt x="18013" y="5772"/>
                      <a:pt x="18347" y="5838"/>
                    </a:cubicBezTo>
                    <a:cubicBezTo>
                      <a:pt x="18914" y="6972"/>
                      <a:pt x="19247" y="8273"/>
                      <a:pt x="19314" y="9608"/>
                    </a:cubicBezTo>
                    <a:lnTo>
                      <a:pt x="18347" y="9608"/>
                    </a:lnTo>
                    <a:cubicBezTo>
                      <a:pt x="18313" y="8140"/>
                      <a:pt x="17946" y="6806"/>
                      <a:pt x="17346" y="5571"/>
                    </a:cubicBezTo>
                    <a:close/>
                    <a:moveTo>
                      <a:pt x="1668" y="10108"/>
                    </a:moveTo>
                    <a:lnTo>
                      <a:pt x="1668" y="10141"/>
                    </a:lnTo>
                    <a:cubicBezTo>
                      <a:pt x="1735" y="11843"/>
                      <a:pt x="2168" y="13477"/>
                      <a:pt x="2969" y="14911"/>
                    </a:cubicBezTo>
                    <a:cubicBezTo>
                      <a:pt x="2602" y="14811"/>
                      <a:pt x="2235" y="14678"/>
                      <a:pt x="1801" y="14578"/>
                    </a:cubicBezTo>
                    <a:cubicBezTo>
                      <a:pt x="1068" y="13210"/>
                      <a:pt x="601" y="11742"/>
                      <a:pt x="567" y="10108"/>
                    </a:cubicBezTo>
                    <a:close/>
                    <a:moveTo>
                      <a:pt x="19314" y="10141"/>
                    </a:moveTo>
                    <a:cubicBezTo>
                      <a:pt x="19281" y="11843"/>
                      <a:pt x="18780" y="13444"/>
                      <a:pt x="17946" y="14811"/>
                    </a:cubicBezTo>
                    <a:cubicBezTo>
                      <a:pt x="17646" y="14911"/>
                      <a:pt x="17313" y="15012"/>
                      <a:pt x="16946" y="15112"/>
                    </a:cubicBezTo>
                    <a:cubicBezTo>
                      <a:pt x="17813" y="13677"/>
                      <a:pt x="18313" y="11976"/>
                      <a:pt x="18347" y="10141"/>
                    </a:cubicBezTo>
                    <a:close/>
                    <a:moveTo>
                      <a:pt x="5237" y="10141"/>
                    </a:moveTo>
                    <a:cubicBezTo>
                      <a:pt x="5271" y="12009"/>
                      <a:pt x="5771" y="13844"/>
                      <a:pt x="6738" y="15679"/>
                    </a:cubicBezTo>
                    <a:cubicBezTo>
                      <a:pt x="5771" y="15579"/>
                      <a:pt x="4770" y="15345"/>
                      <a:pt x="3736" y="15112"/>
                    </a:cubicBezTo>
                    <a:cubicBezTo>
                      <a:pt x="2802" y="13677"/>
                      <a:pt x="2268" y="11976"/>
                      <a:pt x="2235" y="10141"/>
                    </a:cubicBezTo>
                    <a:close/>
                    <a:moveTo>
                      <a:pt x="17813" y="10141"/>
                    </a:moveTo>
                    <a:cubicBezTo>
                      <a:pt x="17780" y="12076"/>
                      <a:pt x="17179" y="13844"/>
                      <a:pt x="16145" y="15345"/>
                    </a:cubicBezTo>
                    <a:cubicBezTo>
                      <a:pt x="15645" y="15479"/>
                      <a:pt x="15111" y="15612"/>
                      <a:pt x="14511" y="15679"/>
                    </a:cubicBezTo>
                    <a:cubicBezTo>
                      <a:pt x="14110" y="15779"/>
                      <a:pt x="13677" y="15812"/>
                      <a:pt x="13243" y="15845"/>
                    </a:cubicBezTo>
                    <a:cubicBezTo>
                      <a:pt x="14244" y="13977"/>
                      <a:pt x="14777" y="12109"/>
                      <a:pt x="14811" y="10141"/>
                    </a:cubicBezTo>
                    <a:close/>
                    <a:moveTo>
                      <a:pt x="9640" y="10141"/>
                    </a:moveTo>
                    <a:lnTo>
                      <a:pt x="9640" y="15946"/>
                    </a:lnTo>
                    <a:cubicBezTo>
                      <a:pt x="8940" y="15912"/>
                      <a:pt x="8173" y="15845"/>
                      <a:pt x="7439" y="15779"/>
                    </a:cubicBezTo>
                    <a:cubicBezTo>
                      <a:pt x="6405" y="13944"/>
                      <a:pt x="5838" y="12076"/>
                      <a:pt x="5804" y="10141"/>
                    </a:cubicBezTo>
                    <a:close/>
                    <a:moveTo>
                      <a:pt x="14244" y="10141"/>
                    </a:moveTo>
                    <a:cubicBezTo>
                      <a:pt x="14177" y="12109"/>
                      <a:pt x="13610" y="14011"/>
                      <a:pt x="12509" y="15912"/>
                    </a:cubicBezTo>
                    <a:cubicBezTo>
                      <a:pt x="11809" y="15979"/>
                      <a:pt x="11075" y="15979"/>
                      <a:pt x="10241" y="15979"/>
                    </a:cubicBezTo>
                    <a:lnTo>
                      <a:pt x="10241" y="10141"/>
                    </a:lnTo>
                    <a:close/>
                    <a:moveTo>
                      <a:pt x="17446" y="15612"/>
                    </a:moveTo>
                    <a:cubicBezTo>
                      <a:pt x="16445" y="16913"/>
                      <a:pt x="15111" y="17947"/>
                      <a:pt x="13577" y="18614"/>
                    </a:cubicBezTo>
                    <a:cubicBezTo>
                      <a:pt x="14744" y="17914"/>
                      <a:pt x="15745" y="16946"/>
                      <a:pt x="16512" y="15845"/>
                    </a:cubicBezTo>
                    <a:cubicBezTo>
                      <a:pt x="16846" y="15779"/>
                      <a:pt x="17146" y="15679"/>
                      <a:pt x="17446" y="15612"/>
                    </a:cubicBezTo>
                    <a:close/>
                    <a:moveTo>
                      <a:pt x="2268" y="15312"/>
                    </a:moveTo>
                    <a:lnTo>
                      <a:pt x="2268" y="15312"/>
                    </a:lnTo>
                    <a:cubicBezTo>
                      <a:pt x="2635" y="15445"/>
                      <a:pt x="3002" y="15512"/>
                      <a:pt x="3403" y="15612"/>
                    </a:cubicBezTo>
                    <a:cubicBezTo>
                      <a:pt x="4270" y="16913"/>
                      <a:pt x="5437" y="18014"/>
                      <a:pt x="6805" y="18781"/>
                    </a:cubicBezTo>
                    <a:cubicBezTo>
                      <a:pt x="4970" y="18147"/>
                      <a:pt x="3336" y="16913"/>
                      <a:pt x="2268" y="15312"/>
                    </a:cubicBezTo>
                    <a:close/>
                    <a:moveTo>
                      <a:pt x="7772" y="16413"/>
                    </a:moveTo>
                    <a:lnTo>
                      <a:pt x="7772" y="16413"/>
                    </a:lnTo>
                    <a:cubicBezTo>
                      <a:pt x="8440" y="16446"/>
                      <a:pt x="9073" y="16479"/>
                      <a:pt x="9640" y="16513"/>
                    </a:cubicBezTo>
                    <a:lnTo>
                      <a:pt x="9640" y="18914"/>
                    </a:lnTo>
                    <a:cubicBezTo>
                      <a:pt x="8940" y="18080"/>
                      <a:pt x="8306" y="17246"/>
                      <a:pt x="7772" y="16413"/>
                    </a:cubicBezTo>
                    <a:close/>
                    <a:moveTo>
                      <a:pt x="12176" y="16479"/>
                    </a:moveTo>
                    <a:lnTo>
                      <a:pt x="12176" y="16479"/>
                    </a:lnTo>
                    <a:cubicBezTo>
                      <a:pt x="11642" y="17347"/>
                      <a:pt x="10975" y="18247"/>
                      <a:pt x="10241" y="19081"/>
                    </a:cubicBezTo>
                    <a:lnTo>
                      <a:pt x="10241" y="16513"/>
                    </a:lnTo>
                    <a:lnTo>
                      <a:pt x="10608" y="16513"/>
                    </a:lnTo>
                    <a:cubicBezTo>
                      <a:pt x="11141" y="16513"/>
                      <a:pt x="11675" y="16513"/>
                      <a:pt x="12176" y="16479"/>
                    </a:cubicBezTo>
                    <a:close/>
                    <a:moveTo>
                      <a:pt x="4237" y="15812"/>
                    </a:moveTo>
                    <a:cubicBezTo>
                      <a:pt x="5237" y="16012"/>
                      <a:pt x="6171" y="16179"/>
                      <a:pt x="7105" y="16312"/>
                    </a:cubicBezTo>
                    <a:cubicBezTo>
                      <a:pt x="7639" y="17280"/>
                      <a:pt x="8339" y="18247"/>
                      <a:pt x="9140" y="19148"/>
                    </a:cubicBezTo>
                    <a:cubicBezTo>
                      <a:pt x="7139" y="18614"/>
                      <a:pt x="5437" y="17413"/>
                      <a:pt x="4237" y="15812"/>
                    </a:cubicBezTo>
                    <a:close/>
                    <a:moveTo>
                      <a:pt x="15645" y="16012"/>
                    </a:moveTo>
                    <a:lnTo>
                      <a:pt x="15645" y="16012"/>
                    </a:lnTo>
                    <a:cubicBezTo>
                      <a:pt x="14444" y="17480"/>
                      <a:pt x="12809" y="18614"/>
                      <a:pt x="10908" y="19148"/>
                    </a:cubicBezTo>
                    <a:cubicBezTo>
                      <a:pt x="11675" y="18247"/>
                      <a:pt x="12342" y="17347"/>
                      <a:pt x="12909" y="16446"/>
                    </a:cubicBezTo>
                    <a:cubicBezTo>
                      <a:pt x="13943" y="16346"/>
                      <a:pt x="14844" y="16179"/>
                      <a:pt x="15645" y="16012"/>
                    </a:cubicBezTo>
                    <a:close/>
                    <a:moveTo>
                      <a:pt x="9941" y="1"/>
                    </a:moveTo>
                    <a:cubicBezTo>
                      <a:pt x="4470" y="1"/>
                      <a:pt x="0" y="4471"/>
                      <a:pt x="0" y="9941"/>
                    </a:cubicBezTo>
                    <a:cubicBezTo>
                      <a:pt x="0" y="15412"/>
                      <a:pt x="4470" y="19848"/>
                      <a:pt x="9941" y="19848"/>
                    </a:cubicBezTo>
                    <a:lnTo>
                      <a:pt x="10174" y="19848"/>
                    </a:lnTo>
                    <a:cubicBezTo>
                      <a:pt x="15511" y="19782"/>
                      <a:pt x="19848" y="15345"/>
                      <a:pt x="19848" y="9941"/>
                    </a:cubicBezTo>
                    <a:cubicBezTo>
                      <a:pt x="19848" y="4504"/>
                      <a:pt x="15511" y="134"/>
                      <a:pt x="101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2" name="Google Shape;1752;p40"/>
          <p:cNvGrpSpPr/>
          <p:nvPr/>
        </p:nvGrpSpPr>
        <p:grpSpPr>
          <a:xfrm>
            <a:off x="330310" y="4274529"/>
            <a:ext cx="518269" cy="328105"/>
            <a:chOff x="783960" y="4261704"/>
            <a:chExt cx="518269" cy="328105"/>
          </a:xfrm>
        </p:grpSpPr>
        <p:sp>
          <p:nvSpPr>
            <p:cNvPr id="1753" name="Google Shape;1753;p40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4" name="Google Shape;1754;p40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755" name="Google Shape;1755;p40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0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40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40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9" name="Google Shape;1759;p40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1760" name="Google Shape;1760;p40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0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0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0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939721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2"/>
          </a:fgClr>
          <a:bgClr>
            <a:schemeClr val="accent3">
              <a:lumMod val="2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999517" y="3432958"/>
            <a:ext cx="1171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Admin</a:t>
            </a:r>
            <a:endParaRPr lang="en-US" sz="2400" b="1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059830" y="3540266"/>
            <a:ext cx="11712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User</a:t>
            </a:r>
            <a:endParaRPr lang="en-US" sz="2400" b="1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1206051" y="102741"/>
            <a:ext cx="6817867" cy="4952143"/>
            <a:chOff x="1206051" y="102741"/>
            <a:chExt cx="6817867" cy="4952143"/>
          </a:xfrm>
        </p:grpSpPr>
        <p:sp>
          <p:nvSpPr>
            <p:cNvPr id="2" name="Rectangle 1"/>
            <p:cNvSpPr/>
            <p:nvPr/>
          </p:nvSpPr>
          <p:spPr>
            <a:xfrm>
              <a:off x="3441700" y="102741"/>
              <a:ext cx="2501900" cy="49521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1206051" y="1494229"/>
              <a:ext cx="746762" cy="1752600"/>
              <a:chOff x="1333498" y="1714500"/>
              <a:chExt cx="746762" cy="1752600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1384300" y="1714500"/>
                <a:ext cx="635000" cy="6477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" name="Straight Connector 4"/>
              <p:cNvCxnSpPr>
                <a:stCxn id="3" idx="4"/>
              </p:cNvCxnSpPr>
              <p:nvPr/>
            </p:nvCxnSpPr>
            <p:spPr>
              <a:xfrm>
                <a:off x="1701800" y="2362200"/>
                <a:ext cx="0" cy="6985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/>
              <p:cNvCxnSpPr/>
              <p:nvPr/>
            </p:nvCxnSpPr>
            <p:spPr>
              <a:xfrm flipH="1">
                <a:off x="1384300" y="3060700"/>
                <a:ext cx="317500" cy="4064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1701800" y="3060700"/>
                <a:ext cx="317500" cy="4064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 flipV="1">
                <a:off x="1701800" y="2463800"/>
                <a:ext cx="378460" cy="24765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 flipH="1" flipV="1">
                <a:off x="1333498" y="2463800"/>
                <a:ext cx="368301" cy="24765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16"/>
            <p:cNvGrpSpPr/>
            <p:nvPr/>
          </p:nvGrpSpPr>
          <p:grpSpPr>
            <a:xfrm>
              <a:off x="7277156" y="1546366"/>
              <a:ext cx="746762" cy="1752600"/>
              <a:chOff x="1333498" y="1714500"/>
              <a:chExt cx="746762" cy="1752600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1384300" y="1714500"/>
                <a:ext cx="635000" cy="64770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9" name="Straight Connector 18"/>
              <p:cNvCxnSpPr>
                <a:stCxn id="18" idx="4"/>
              </p:cNvCxnSpPr>
              <p:nvPr/>
            </p:nvCxnSpPr>
            <p:spPr>
              <a:xfrm>
                <a:off x="1701800" y="2362200"/>
                <a:ext cx="0" cy="698500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flipH="1">
                <a:off x="1384300" y="3060700"/>
                <a:ext cx="317500" cy="4064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1701800" y="3060700"/>
                <a:ext cx="317500" cy="4064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V="1">
                <a:off x="1701800" y="2463800"/>
                <a:ext cx="378460" cy="24765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 flipH="1" flipV="1">
                <a:off x="1333498" y="2463800"/>
                <a:ext cx="368301" cy="24765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TextBox 23"/>
            <p:cNvSpPr txBox="1"/>
            <p:nvPr/>
          </p:nvSpPr>
          <p:spPr>
            <a:xfrm>
              <a:off x="3577898" y="174587"/>
              <a:ext cx="22294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Bike Rental System</a:t>
              </a:r>
              <a:endParaRPr lang="en-US" sz="20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4081332" y="635291"/>
              <a:ext cx="1222625" cy="421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Login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4081333" y="1177720"/>
              <a:ext cx="1222625" cy="421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Select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4081333" y="1715317"/>
              <a:ext cx="1222625" cy="421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Add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4081333" y="2260269"/>
              <a:ext cx="1222625" cy="421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Show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4081334" y="2785258"/>
              <a:ext cx="1222625" cy="421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Check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4081335" y="3298966"/>
              <a:ext cx="1222625" cy="421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Update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4081336" y="3847172"/>
              <a:ext cx="1222625" cy="421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Delete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4081332" y="4392124"/>
              <a:ext cx="1222625" cy="42124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Bill</a:t>
              </a:r>
              <a:endParaRPr lang="en-US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  <p:cxnSp>
          <p:nvCxnSpPr>
            <p:cNvPr id="37" name="Straight Connector 36"/>
            <p:cNvCxnSpPr>
              <a:stCxn id="27" idx="2"/>
            </p:cNvCxnSpPr>
            <p:nvPr/>
          </p:nvCxnSpPr>
          <p:spPr>
            <a:xfrm flipH="1">
              <a:off x="1952813" y="845911"/>
              <a:ext cx="2128519" cy="1493101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29" idx="2"/>
            </p:cNvCxnSpPr>
            <p:nvPr/>
          </p:nvCxnSpPr>
          <p:spPr>
            <a:xfrm flipH="1">
              <a:off x="1952813" y="1925937"/>
              <a:ext cx="2128520" cy="4498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>
              <a:stCxn id="30" idx="2"/>
            </p:cNvCxnSpPr>
            <p:nvPr/>
          </p:nvCxnSpPr>
          <p:spPr>
            <a:xfrm flipH="1" flipV="1">
              <a:off x="1952813" y="2419491"/>
              <a:ext cx="2128520" cy="5139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31" idx="2"/>
            </p:cNvCxnSpPr>
            <p:nvPr/>
          </p:nvCxnSpPr>
          <p:spPr>
            <a:xfrm flipH="1" flipV="1">
              <a:off x="1952813" y="2440612"/>
              <a:ext cx="2128521" cy="555266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>
              <a:stCxn id="32" idx="2"/>
            </p:cNvCxnSpPr>
            <p:nvPr/>
          </p:nvCxnSpPr>
          <p:spPr>
            <a:xfrm flipH="1" flipV="1">
              <a:off x="1952813" y="2475417"/>
              <a:ext cx="2128522" cy="1034169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stCxn id="33" idx="2"/>
            </p:cNvCxnSpPr>
            <p:nvPr/>
          </p:nvCxnSpPr>
          <p:spPr>
            <a:xfrm flipH="1" flipV="1">
              <a:off x="1952813" y="2499539"/>
              <a:ext cx="2128523" cy="1558253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27" idx="6"/>
            </p:cNvCxnSpPr>
            <p:nvPr/>
          </p:nvCxnSpPr>
          <p:spPr>
            <a:xfrm>
              <a:off x="5303957" y="845911"/>
              <a:ext cx="2021615" cy="1680073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>
              <a:stCxn id="28" idx="6"/>
            </p:cNvCxnSpPr>
            <p:nvPr/>
          </p:nvCxnSpPr>
          <p:spPr>
            <a:xfrm>
              <a:off x="5303958" y="1388340"/>
              <a:ext cx="2023999" cy="1154976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5303956" y="2543316"/>
              <a:ext cx="2021615" cy="202393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28" idx="2"/>
            </p:cNvCxnSpPr>
            <p:nvPr/>
          </p:nvCxnSpPr>
          <p:spPr>
            <a:xfrm flipH="1">
              <a:off x="1952812" y="1388340"/>
              <a:ext cx="2128521" cy="979014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5582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7" name="Google Shape;2637;p59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>
                <a:latin typeface="Times" panose="02020603050405020304" pitchFamily="18" charset="0"/>
                <a:cs typeface="Times" panose="02020603050405020304" pitchFamily="18" charset="0"/>
              </a:rPr>
              <a:t>Significance</a:t>
            </a:r>
            <a:endParaRPr sz="48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639" name="Google Shape;2639;p59"/>
          <p:cNvSpPr txBox="1"/>
          <p:nvPr/>
        </p:nvSpPr>
        <p:spPr>
          <a:xfrm>
            <a:off x="341547" y="1281450"/>
            <a:ext cx="1734754" cy="68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accent1"/>
                </a:solidFill>
                <a:latin typeface="Times" panose="02020603050405020304" pitchFamily="18" charset="0"/>
                <a:ea typeface="Orbitron"/>
                <a:cs typeface="Times" panose="02020603050405020304" pitchFamily="18" charset="0"/>
                <a:sym typeface="Orbitron"/>
              </a:rPr>
              <a:t>Good Rental Services</a:t>
            </a:r>
            <a:endParaRPr sz="2200" b="1" dirty="0">
              <a:solidFill>
                <a:schemeClr val="accent1"/>
              </a:solidFill>
              <a:latin typeface="Times" panose="02020603050405020304" pitchFamily="18" charset="0"/>
              <a:ea typeface="Orbitron"/>
              <a:cs typeface="Times" panose="02020603050405020304" pitchFamily="18" charset="0"/>
              <a:sym typeface="Orbitron"/>
            </a:endParaRPr>
          </a:p>
        </p:txBody>
      </p:sp>
      <p:sp>
        <p:nvSpPr>
          <p:cNvPr id="2641" name="Google Shape;2641;p59"/>
          <p:cNvSpPr txBox="1"/>
          <p:nvPr/>
        </p:nvSpPr>
        <p:spPr>
          <a:xfrm>
            <a:off x="7068105" y="14376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accent1"/>
                </a:solidFill>
                <a:latin typeface="Times" panose="02020603050405020304" pitchFamily="18" charset="0"/>
                <a:ea typeface="Orbitron"/>
                <a:cs typeface="Times" panose="02020603050405020304" pitchFamily="18" charset="0"/>
                <a:sym typeface="Orbitron"/>
              </a:rPr>
              <a:t>Digitalize</a:t>
            </a:r>
            <a:endParaRPr sz="2200" b="1" dirty="0">
              <a:solidFill>
                <a:schemeClr val="accent1"/>
              </a:solidFill>
              <a:latin typeface="Times" panose="02020603050405020304" pitchFamily="18" charset="0"/>
              <a:ea typeface="Orbitron"/>
              <a:cs typeface="Times" panose="02020603050405020304" pitchFamily="18" charset="0"/>
              <a:sym typeface="Orbitron"/>
            </a:endParaRPr>
          </a:p>
        </p:txBody>
      </p:sp>
      <p:sp>
        <p:nvSpPr>
          <p:cNvPr id="2643" name="Google Shape;2643;p59"/>
          <p:cNvSpPr txBox="1"/>
          <p:nvPr/>
        </p:nvSpPr>
        <p:spPr>
          <a:xfrm>
            <a:off x="142875" y="3129425"/>
            <a:ext cx="1933425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accent1"/>
                </a:solidFill>
                <a:latin typeface="Times" panose="02020603050405020304" pitchFamily="18" charset="0"/>
                <a:ea typeface="Orbitron"/>
                <a:cs typeface="Times" panose="02020603050405020304" pitchFamily="18" charset="0"/>
                <a:sym typeface="Orbitron"/>
              </a:rPr>
              <a:t>Secured Transaction</a:t>
            </a:r>
            <a:endParaRPr sz="2200" b="1" dirty="0">
              <a:solidFill>
                <a:schemeClr val="accent1"/>
              </a:solidFill>
              <a:latin typeface="Times" panose="02020603050405020304" pitchFamily="18" charset="0"/>
              <a:ea typeface="Orbitron"/>
              <a:cs typeface="Times" panose="02020603050405020304" pitchFamily="18" charset="0"/>
              <a:sym typeface="Orbitron"/>
            </a:endParaRPr>
          </a:p>
        </p:txBody>
      </p:sp>
      <p:sp>
        <p:nvSpPr>
          <p:cNvPr id="2644" name="Google Shape;2644;p59"/>
          <p:cNvSpPr txBox="1"/>
          <p:nvPr/>
        </p:nvSpPr>
        <p:spPr>
          <a:xfrm>
            <a:off x="7068105" y="3129425"/>
            <a:ext cx="1363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smtClean="0">
                <a:solidFill>
                  <a:schemeClr val="accent1"/>
                </a:solidFill>
                <a:latin typeface="Times" panose="02020603050405020304" pitchFamily="18" charset="0"/>
                <a:ea typeface="Orbitron"/>
                <a:cs typeface="Times" panose="02020603050405020304" pitchFamily="18" charset="0"/>
                <a:sym typeface="Orbitron"/>
              </a:rPr>
              <a:t>Security</a:t>
            </a:r>
            <a:endParaRPr sz="2200" b="1" dirty="0">
              <a:solidFill>
                <a:schemeClr val="accent1"/>
              </a:solidFill>
              <a:latin typeface="Times" panose="02020603050405020304" pitchFamily="18" charset="0"/>
              <a:ea typeface="Orbitron"/>
              <a:cs typeface="Times" panose="02020603050405020304" pitchFamily="18" charset="0"/>
              <a:sym typeface="Orbitron"/>
            </a:endParaRPr>
          </a:p>
        </p:txBody>
      </p:sp>
      <p:grpSp>
        <p:nvGrpSpPr>
          <p:cNvPr id="2646" name="Google Shape;2646;p59"/>
          <p:cNvGrpSpPr/>
          <p:nvPr/>
        </p:nvGrpSpPr>
        <p:grpSpPr>
          <a:xfrm>
            <a:off x="2670463" y="1408650"/>
            <a:ext cx="3884395" cy="3814120"/>
            <a:chOff x="2822863" y="1408650"/>
            <a:chExt cx="3884395" cy="3814120"/>
          </a:xfrm>
        </p:grpSpPr>
        <p:sp>
          <p:nvSpPr>
            <p:cNvPr id="2647" name="Google Shape;2647;p59"/>
            <p:cNvSpPr/>
            <p:nvPr/>
          </p:nvSpPr>
          <p:spPr>
            <a:xfrm>
              <a:off x="5144288" y="2355775"/>
              <a:ext cx="348575" cy="27700"/>
            </a:xfrm>
            <a:custGeom>
              <a:avLst/>
              <a:gdLst/>
              <a:ahLst/>
              <a:cxnLst/>
              <a:rect l="l" t="t" r="r" b="b"/>
              <a:pathLst>
                <a:path w="13943" h="1108" extrusionOk="0">
                  <a:moveTo>
                    <a:pt x="0" y="1"/>
                  </a:moveTo>
                  <a:lnTo>
                    <a:pt x="0" y="1108"/>
                  </a:lnTo>
                  <a:lnTo>
                    <a:pt x="13942" y="1108"/>
                  </a:lnTo>
                  <a:lnTo>
                    <a:pt x="13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9"/>
            <p:cNvSpPr/>
            <p:nvPr/>
          </p:nvSpPr>
          <p:spPr>
            <a:xfrm>
              <a:off x="5295488" y="2429000"/>
              <a:ext cx="197375" cy="28000"/>
            </a:xfrm>
            <a:custGeom>
              <a:avLst/>
              <a:gdLst/>
              <a:ahLst/>
              <a:cxnLst/>
              <a:rect l="l" t="t" r="r" b="b"/>
              <a:pathLst>
                <a:path w="7895" h="1120" extrusionOk="0">
                  <a:moveTo>
                    <a:pt x="1" y="1"/>
                  </a:moveTo>
                  <a:lnTo>
                    <a:pt x="1" y="1120"/>
                  </a:lnTo>
                  <a:lnTo>
                    <a:pt x="7894" y="1120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9"/>
            <p:cNvSpPr/>
            <p:nvPr/>
          </p:nvSpPr>
          <p:spPr>
            <a:xfrm>
              <a:off x="5144288" y="2429000"/>
              <a:ext cx="106275" cy="28000"/>
            </a:xfrm>
            <a:custGeom>
              <a:avLst/>
              <a:gdLst/>
              <a:ahLst/>
              <a:cxnLst/>
              <a:rect l="l" t="t" r="r" b="b"/>
              <a:pathLst>
                <a:path w="4251" h="1120" extrusionOk="0">
                  <a:moveTo>
                    <a:pt x="0" y="1"/>
                  </a:moveTo>
                  <a:lnTo>
                    <a:pt x="0" y="1120"/>
                  </a:lnTo>
                  <a:lnTo>
                    <a:pt x="4251" y="1120"/>
                  </a:lnTo>
                  <a:lnTo>
                    <a:pt x="42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9"/>
            <p:cNvSpPr/>
            <p:nvPr/>
          </p:nvSpPr>
          <p:spPr>
            <a:xfrm>
              <a:off x="5280013" y="2502225"/>
              <a:ext cx="212850" cy="28000"/>
            </a:xfrm>
            <a:custGeom>
              <a:avLst/>
              <a:gdLst/>
              <a:ahLst/>
              <a:cxnLst/>
              <a:rect l="l" t="t" r="r" b="b"/>
              <a:pathLst>
                <a:path w="8514" h="1120" extrusionOk="0">
                  <a:moveTo>
                    <a:pt x="1" y="0"/>
                  </a:moveTo>
                  <a:lnTo>
                    <a:pt x="1" y="1120"/>
                  </a:lnTo>
                  <a:lnTo>
                    <a:pt x="8513" y="1120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9"/>
            <p:cNvSpPr/>
            <p:nvPr/>
          </p:nvSpPr>
          <p:spPr>
            <a:xfrm>
              <a:off x="5144288" y="2576350"/>
              <a:ext cx="226225" cy="28000"/>
            </a:xfrm>
            <a:custGeom>
              <a:avLst/>
              <a:gdLst/>
              <a:ahLst/>
              <a:cxnLst/>
              <a:rect l="l" t="t" r="r" b="b"/>
              <a:pathLst>
                <a:path w="9049" h="1120" extrusionOk="0">
                  <a:moveTo>
                    <a:pt x="0" y="0"/>
                  </a:moveTo>
                  <a:lnTo>
                    <a:pt x="0" y="1119"/>
                  </a:lnTo>
                  <a:lnTo>
                    <a:pt x="9049" y="1119"/>
                  </a:lnTo>
                  <a:lnTo>
                    <a:pt x="9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9"/>
            <p:cNvSpPr/>
            <p:nvPr/>
          </p:nvSpPr>
          <p:spPr>
            <a:xfrm>
              <a:off x="5144288" y="2654625"/>
              <a:ext cx="182175" cy="27700"/>
            </a:xfrm>
            <a:custGeom>
              <a:avLst/>
              <a:gdLst/>
              <a:ahLst/>
              <a:cxnLst/>
              <a:rect l="l" t="t" r="r" b="b"/>
              <a:pathLst>
                <a:path w="7287" h="1108" extrusionOk="0">
                  <a:moveTo>
                    <a:pt x="0" y="0"/>
                  </a:moveTo>
                  <a:lnTo>
                    <a:pt x="0" y="1108"/>
                  </a:lnTo>
                  <a:lnTo>
                    <a:pt x="7287" y="1108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9"/>
            <p:cNvSpPr/>
            <p:nvPr/>
          </p:nvSpPr>
          <p:spPr>
            <a:xfrm>
              <a:off x="5655363" y="2366200"/>
              <a:ext cx="265825" cy="28000"/>
            </a:xfrm>
            <a:custGeom>
              <a:avLst/>
              <a:gdLst/>
              <a:ahLst/>
              <a:cxnLst/>
              <a:rect l="l" t="t" r="r" b="b"/>
              <a:pathLst>
                <a:path w="1063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10633" y="1120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9"/>
            <p:cNvSpPr/>
            <p:nvPr/>
          </p:nvSpPr>
          <p:spPr>
            <a:xfrm>
              <a:off x="5655363" y="2430200"/>
              <a:ext cx="265825" cy="27700"/>
            </a:xfrm>
            <a:custGeom>
              <a:avLst/>
              <a:gdLst/>
              <a:ahLst/>
              <a:cxnLst/>
              <a:rect l="l" t="t" r="r" b="b"/>
              <a:pathLst>
                <a:path w="10633" h="1108" extrusionOk="0">
                  <a:moveTo>
                    <a:pt x="0" y="0"/>
                  </a:moveTo>
                  <a:lnTo>
                    <a:pt x="0" y="1107"/>
                  </a:lnTo>
                  <a:lnTo>
                    <a:pt x="10633" y="1107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9"/>
            <p:cNvSpPr/>
            <p:nvPr/>
          </p:nvSpPr>
          <p:spPr>
            <a:xfrm>
              <a:off x="5655363" y="2494475"/>
              <a:ext cx="182475" cy="28025"/>
            </a:xfrm>
            <a:custGeom>
              <a:avLst/>
              <a:gdLst/>
              <a:ahLst/>
              <a:cxnLst/>
              <a:rect l="l" t="t" r="r" b="b"/>
              <a:pathLst>
                <a:path w="7299" h="1121" extrusionOk="0">
                  <a:moveTo>
                    <a:pt x="0" y="1"/>
                  </a:moveTo>
                  <a:lnTo>
                    <a:pt x="0" y="1120"/>
                  </a:lnTo>
                  <a:lnTo>
                    <a:pt x="7299" y="1120"/>
                  </a:lnTo>
                  <a:lnTo>
                    <a:pt x="72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9"/>
            <p:cNvSpPr/>
            <p:nvPr/>
          </p:nvSpPr>
          <p:spPr>
            <a:xfrm>
              <a:off x="5132963" y="1937575"/>
              <a:ext cx="359900" cy="82475"/>
            </a:xfrm>
            <a:custGeom>
              <a:avLst/>
              <a:gdLst/>
              <a:ahLst/>
              <a:cxnLst/>
              <a:rect l="l" t="t" r="r" b="b"/>
              <a:pathLst>
                <a:path w="14396" h="3299" extrusionOk="0">
                  <a:moveTo>
                    <a:pt x="13812" y="286"/>
                  </a:moveTo>
                  <a:cubicBezTo>
                    <a:pt x="13979" y="286"/>
                    <a:pt x="14098" y="417"/>
                    <a:pt x="14098" y="560"/>
                  </a:cubicBezTo>
                  <a:lnTo>
                    <a:pt x="14098" y="2703"/>
                  </a:lnTo>
                  <a:cubicBezTo>
                    <a:pt x="14098" y="2870"/>
                    <a:pt x="13967" y="2989"/>
                    <a:pt x="13812" y="2989"/>
                  </a:cubicBezTo>
                  <a:lnTo>
                    <a:pt x="584" y="2989"/>
                  </a:lnTo>
                  <a:cubicBezTo>
                    <a:pt x="418" y="2989"/>
                    <a:pt x="298" y="2858"/>
                    <a:pt x="298" y="2703"/>
                  </a:cubicBezTo>
                  <a:lnTo>
                    <a:pt x="298" y="560"/>
                  </a:lnTo>
                  <a:cubicBezTo>
                    <a:pt x="298" y="393"/>
                    <a:pt x="429" y="286"/>
                    <a:pt x="584" y="286"/>
                  </a:cubicBezTo>
                  <a:close/>
                  <a:moveTo>
                    <a:pt x="584" y="0"/>
                  </a:moveTo>
                  <a:cubicBezTo>
                    <a:pt x="275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84" y="3298"/>
                  </a:cubicBezTo>
                  <a:lnTo>
                    <a:pt x="13812" y="3298"/>
                  </a:lnTo>
                  <a:cubicBezTo>
                    <a:pt x="14122" y="3298"/>
                    <a:pt x="14395" y="3048"/>
                    <a:pt x="14395" y="2727"/>
                  </a:cubicBezTo>
                  <a:lnTo>
                    <a:pt x="14395" y="584"/>
                  </a:lnTo>
                  <a:cubicBezTo>
                    <a:pt x="14395" y="250"/>
                    <a:pt x="14122" y="0"/>
                    <a:pt x="13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9"/>
            <p:cNvSpPr/>
            <p:nvPr/>
          </p:nvSpPr>
          <p:spPr>
            <a:xfrm>
              <a:off x="5566063" y="1937575"/>
              <a:ext cx="355425" cy="82475"/>
            </a:xfrm>
            <a:custGeom>
              <a:avLst/>
              <a:gdLst/>
              <a:ahLst/>
              <a:cxnLst/>
              <a:rect l="l" t="t" r="r" b="b"/>
              <a:pathLst>
                <a:path w="14217" h="3299" extrusionOk="0">
                  <a:moveTo>
                    <a:pt x="584" y="0"/>
                  </a:moveTo>
                  <a:cubicBezTo>
                    <a:pt x="250" y="0"/>
                    <a:pt x="0" y="262"/>
                    <a:pt x="0" y="584"/>
                  </a:cubicBezTo>
                  <a:lnTo>
                    <a:pt x="0" y="2727"/>
                  </a:lnTo>
                  <a:cubicBezTo>
                    <a:pt x="0" y="3048"/>
                    <a:pt x="274" y="3298"/>
                    <a:pt x="584" y="3298"/>
                  </a:cubicBezTo>
                  <a:lnTo>
                    <a:pt x="13633" y="3298"/>
                  </a:lnTo>
                  <a:cubicBezTo>
                    <a:pt x="13943" y="3298"/>
                    <a:pt x="14216" y="3036"/>
                    <a:pt x="14216" y="2727"/>
                  </a:cubicBezTo>
                  <a:lnTo>
                    <a:pt x="14216" y="584"/>
                  </a:lnTo>
                  <a:cubicBezTo>
                    <a:pt x="14216" y="250"/>
                    <a:pt x="13943" y="0"/>
                    <a:pt x="136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9"/>
            <p:cNvSpPr/>
            <p:nvPr/>
          </p:nvSpPr>
          <p:spPr>
            <a:xfrm>
              <a:off x="5132663" y="2220650"/>
              <a:ext cx="495625" cy="82475"/>
            </a:xfrm>
            <a:custGeom>
              <a:avLst/>
              <a:gdLst/>
              <a:ahLst/>
              <a:cxnLst/>
              <a:rect l="l" t="t" r="r" b="b"/>
              <a:pathLst>
                <a:path w="19825" h="3299" extrusionOk="0">
                  <a:moveTo>
                    <a:pt x="19241" y="298"/>
                  </a:moveTo>
                  <a:cubicBezTo>
                    <a:pt x="19408" y="298"/>
                    <a:pt x="19527" y="429"/>
                    <a:pt x="19527" y="584"/>
                  </a:cubicBezTo>
                  <a:lnTo>
                    <a:pt x="19527" y="2727"/>
                  </a:lnTo>
                  <a:cubicBezTo>
                    <a:pt x="19527" y="2893"/>
                    <a:pt x="19396" y="3001"/>
                    <a:pt x="19241" y="3001"/>
                  </a:cubicBezTo>
                  <a:lnTo>
                    <a:pt x="572" y="3001"/>
                  </a:lnTo>
                  <a:cubicBezTo>
                    <a:pt x="418" y="3001"/>
                    <a:pt x="299" y="2870"/>
                    <a:pt x="299" y="2727"/>
                  </a:cubicBezTo>
                  <a:lnTo>
                    <a:pt x="299" y="584"/>
                  </a:lnTo>
                  <a:cubicBezTo>
                    <a:pt x="299" y="417"/>
                    <a:pt x="430" y="298"/>
                    <a:pt x="572" y="298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72" y="3298"/>
                  </a:cubicBezTo>
                  <a:lnTo>
                    <a:pt x="19241" y="3298"/>
                  </a:lnTo>
                  <a:cubicBezTo>
                    <a:pt x="19551" y="3298"/>
                    <a:pt x="19825" y="3048"/>
                    <a:pt x="19825" y="2727"/>
                  </a:cubicBezTo>
                  <a:lnTo>
                    <a:pt x="19825" y="584"/>
                  </a:lnTo>
                  <a:cubicBezTo>
                    <a:pt x="19825" y="274"/>
                    <a:pt x="19575" y="0"/>
                    <a:pt x="19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9"/>
            <p:cNvSpPr/>
            <p:nvPr/>
          </p:nvSpPr>
          <p:spPr>
            <a:xfrm>
              <a:off x="5701488" y="2220650"/>
              <a:ext cx="220000" cy="82775"/>
            </a:xfrm>
            <a:custGeom>
              <a:avLst/>
              <a:gdLst/>
              <a:ahLst/>
              <a:cxnLst/>
              <a:rect l="l" t="t" r="r" b="b"/>
              <a:pathLst>
                <a:path w="8800" h="3311" extrusionOk="0">
                  <a:moveTo>
                    <a:pt x="584" y="0"/>
                  </a:moveTo>
                  <a:cubicBezTo>
                    <a:pt x="251" y="0"/>
                    <a:pt x="1" y="274"/>
                    <a:pt x="1" y="584"/>
                  </a:cubicBezTo>
                  <a:lnTo>
                    <a:pt x="1" y="2727"/>
                  </a:lnTo>
                  <a:cubicBezTo>
                    <a:pt x="1" y="3048"/>
                    <a:pt x="275" y="3310"/>
                    <a:pt x="584" y="3310"/>
                  </a:cubicBezTo>
                  <a:lnTo>
                    <a:pt x="8216" y="3310"/>
                  </a:lnTo>
                  <a:cubicBezTo>
                    <a:pt x="8526" y="3310"/>
                    <a:pt x="8799" y="3048"/>
                    <a:pt x="8799" y="2727"/>
                  </a:cubicBezTo>
                  <a:lnTo>
                    <a:pt x="8799" y="584"/>
                  </a:lnTo>
                  <a:cubicBezTo>
                    <a:pt x="8799" y="250"/>
                    <a:pt x="8526" y="0"/>
                    <a:pt x="8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9"/>
            <p:cNvSpPr/>
            <p:nvPr/>
          </p:nvSpPr>
          <p:spPr>
            <a:xfrm>
              <a:off x="5132963" y="2079250"/>
              <a:ext cx="185775" cy="82775"/>
            </a:xfrm>
            <a:custGeom>
              <a:avLst/>
              <a:gdLst/>
              <a:ahLst/>
              <a:cxnLst/>
              <a:rect l="l" t="t" r="r" b="b"/>
              <a:pathLst>
                <a:path w="7431" h="3311" extrusionOk="0">
                  <a:moveTo>
                    <a:pt x="584" y="1"/>
                  </a:moveTo>
                  <a:cubicBezTo>
                    <a:pt x="251" y="1"/>
                    <a:pt x="1" y="275"/>
                    <a:pt x="1" y="584"/>
                  </a:cubicBezTo>
                  <a:lnTo>
                    <a:pt x="1" y="2727"/>
                  </a:lnTo>
                  <a:cubicBezTo>
                    <a:pt x="1" y="3049"/>
                    <a:pt x="275" y="3311"/>
                    <a:pt x="584" y="3311"/>
                  </a:cubicBezTo>
                  <a:lnTo>
                    <a:pt x="6847" y="3311"/>
                  </a:lnTo>
                  <a:cubicBezTo>
                    <a:pt x="7156" y="3311"/>
                    <a:pt x="7418" y="3037"/>
                    <a:pt x="7430" y="2727"/>
                  </a:cubicBezTo>
                  <a:lnTo>
                    <a:pt x="7430" y="584"/>
                  </a:lnTo>
                  <a:cubicBezTo>
                    <a:pt x="7430" y="251"/>
                    <a:pt x="7156" y="1"/>
                    <a:pt x="6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9"/>
            <p:cNvSpPr/>
            <p:nvPr/>
          </p:nvSpPr>
          <p:spPr>
            <a:xfrm>
              <a:off x="5391638" y="2079250"/>
              <a:ext cx="286075" cy="82775"/>
            </a:xfrm>
            <a:custGeom>
              <a:avLst/>
              <a:gdLst/>
              <a:ahLst/>
              <a:cxnLst/>
              <a:rect l="l" t="t" r="r" b="b"/>
              <a:pathLst>
                <a:path w="11443" h="3311" extrusionOk="0">
                  <a:moveTo>
                    <a:pt x="584" y="1"/>
                  </a:moveTo>
                  <a:cubicBezTo>
                    <a:pt x="250" y="1"/>
                    <a:pt x="0" y="275"/>
                    <a:pt x="0" y="584"/>
                  </a:cubicBezTo>
                  <a:lnTo>
                    <a:pt x="0" y="2727"/>
                  </a:lnTo>
                  <a:cubicBezTo>
                    <a:pt x="0" y="3049"/>
                    <a:pt x="262" y="3311"/>
                    <a:pt x="584" y="3311"/>
                  </a:cubicBezTo>
                  <a:lnTo>
                    <a:pt x="10859" y="3311"/>
                  </a:lnTo>
                  <a:cubicBezTo>
                    <a:pt x="11192" y="3311"/>
                    <a:pt x="11442" y="3037"/>
                    <a:pt x="11442" y="2727"/>
                  </a:cubicBezTo>
                  <a:lnTo>
                    <a:pt x="11442" y="584"/>
                  </a:lnTo>
                  <a:cubicBezTo>
                    <a:pt x="11442" y="251"/>
                    <a:pt x="11180" y="1"/>
                    <a:pt x="10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9"/>
            <p:cNvSpPr/>
            <p:nvPr/>
          </p:nvSpPr>
          <p:spPr>
            <a:xfrm>
              <a:off x="5753288" y="2078950"/>
              <a:ext cx="165225" cy="82475"/>
            </a:xfrm>
            <a:custGeom>
              <a:avLst/>
              <a:gdLst/>
              <a:ahLst/>
              <a:cxnLst/>
              <a:rect l="l" t="t" r="r" b="b"/>
              <a:pathLst>
                <a:path w="6609" h="3299" extrusionOk="0">
                  <a:moveTo>
                    <a:pt x="6025" y="298"/>
                  </a:moveTo>
                  <a:cubicBezTo>
                    <a:pt x="6192" y="298"/>
                    <a:pt x="6311" y="429"/>
                    <a:pt x="6311" y="572"/>
                  </a:cubicBezTo>
                  <a:lnTo>
                    <a:pt x="6311" y="2715"/>
                  </a:lnTo>
                  <a:cubicBezTo>
                    <a:pt x="6311" y="2882"/>
                    <a:pt x="6180" y="3001"/>
                    <a:pt x="6025" y="3001"/>
                  </a:cubicBezTo>
                  <a:lnTo>
                    <a:pt x="584" y="3001"/>
                  </a:lnTo>
                  <a:cubicBezTo>
                    <a:pt x="417" y="3001"/>
                    <a:pt x="298" y="2870"/>
                    <a:pt x="298" y="2715"/>
                  </a:cubicBezTo>
                  <a:lnTo>
                    <a:pt x="298" y="572"/>
                  </a:lnTo>
                  <a:cubicBezTo>
                    <a:pt x="298" y="418"/>
                    <a:pt x="429" y="298"/>
                    <a:pt x="584" y="298"/>
                  </a:cubicBezTo>
                  <a:close/>
                  <a:moveTo>
                    <a:pt x="584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2715"/>
                  </a:lnTo>
                  <a:cubicBezTo>
                    <a:pt x="0" y="3037"/>
                    <a:pt x="250" y="3299"/>
                    <a:pt x="584" y="3299"/>
                  </a:cubicBezTo>
                  <a:lnTo>
                    <a:pt x="6025" y="3299"/>
                  </a:lnTo>
                  <a:cubicBezTo>
                    <a:pt x="6335" y="3299"/>
                    <a:pt x="6608" y="3049"/>
                    <a:pt x="6608" y="2715"/>
                  </a:cubicBezTo>
                  <a:lnTo>
                    <a:pt x="6608" y="572"/>
                  </a:lnTo>
                  <a:cubicBezTo>
                    <a:pt x="6608" y="263"/>
                    <a:pt x="6358" y="1"/>
                    <a:pt x="6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3" name="Google Shape;2663;p59"/>
            <p:cNvGrpSpPr/>
            <p:nvPr/>
          </p:nvGrpSpPr>
          <p:grpSpPr>
            <a:xfrm>
              <a:off x="5552737" y="3869209"/>
              <a:ext cx="698967" cy="459612"/>
              <a:chOff x="3887375" y="2445375"/>
              <a:chExt cx="434600" cy="285775"/>
            </a:xfrm>
          </p:grpSpPr>
          <p:sp>
            <p:nvSpPr>
              <p:cNvPr id="2664" name="Google Shape;2664;p59"/>
              <p:cNvSpPr/>
              <p:nvPr/>
            </p:nvSpPr>
            <p:spPr>
              <a:xfrm>
                <a:off x="3891250" y="2448650"/>
                <a:ext cx="426850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7074" h="11133" extrusionOk="0">
                    <a:moveTo>
                      <a:pt x="1560" y="0"/>
                    </a:moveTo>
                    <a:cubicBezTo>
                      <a:pt x="691" y="0"/>
                      <a:pt x="0" y="703"/>
                      <a:pt x="0" y="1572"/>
                    </a:cubicBezTo>
                    <a:lnTo>
                      <a:pt x="0" y="9573"/>
                    </a:lnTo>
                    <a:cubicBezTo>
                      <a:pt x="0" y="10442"/>
                      <a:pt x="691" y="11133"/>
                      <a:pt x="1560" y="11133"/>
                    </a:cubicBezTo>
                    <a:lnTo>
                      <a:pt x="15514" y="11133"/>
                    </a:lnTo>
                    <a:cubicBezTo>
                      <a:pt x="16383" y="11133"/>
                      <a:pt x="17062" y="10442"/>
                      <a:pt x="17074" y="9573"/>
                    </a:cubicBezTo>
                    <a:lnTo>
                      <a:pt x="17074" y="1572"/>
                    </a:lnTo>
                    <a:cubicBezTo>
                      <a:pt x="17074" y="703"/>
                      <a:pt x="16383" y="0"/>
                      <a:pt x="155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59"/>
              <p:cNvSpPr/>
              <p:nvPr/>
            </p:nvSpPr>
            <p:spPr>
              <a:xfrm>
                <a:off x="3887375" y="2445375"/>
                <a:ext cx="4346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11431" extrusionOk="0">
                    <a:moveTo>
                      <a:pt x="15669" y="310"/>
                    </a:moveTo>
                    <a:cubicBezTo>
                      <a:pt x="16443" y="310"/>
                      <a:pt x="17074" y="941"/>
                      <a:pt x="17074" y="1715"/>
                    </a:cubicBezTo>
                    <a:lnTo>
                      <a:pt x="17074" y="9716"/>
                    </a:lnTo>
                    <a:cubicBezTo>
                      <a:pt x="17074" y="10490"/>
                      <a:pt x="16443" y="11121"/>
                      <a:pt x="15669" y="11121"/>
                    </a:cubicBezTo>
                    <a:lnTo>
                      <a:pt x="1715" y="11121"/>
                    </a:lnTo>
                    <a:cubicBezTo>
                      <a:pt x="941" y="11121"/>
                      <a:pt x="310" y="10490"/>
                      <a:pt x="310" y="9716"/>
                    </a:cubicBezTo>
                    <a:lnTo>
                      <a:pt x="310" y="1715"/>
                    </a:lnTo>
                    <a:cubicBezTo>
                      <a:pt x="310" y="941"/>
                      <a:pt x="941" y="310"/>
                      <a:pt x="1715" y="310"/>
                    </a:cubicBezTo>
                    <a:close/>
                    <a:moveTo>
                      <a:pt x="1715" y="0"/>
                    </a:moveTo>
                    <a:cubicBezTo>
                      <a:pt x="775" y="0"/>
                      <a:pt x="1" y="774"/>
                      <a:pt x="1" y="1715"/>
                    </a:cubicBezTo>
                    <a:lnTo>
                      <a:pt x="1" y="9716"/>
                    </a:lnTo>
                    <a:cubicBezTo>
                      <a:pt x="1" y="10656"/>
                      <a:pt x="775" y="11430"/>
                      <a:pt x="1715" y="11430"/>
                    </a:cubicBezTo>
                    <a:lnTo>
                      <a:pt x="15669" y="11430"/>
                    </a:lnTo>
                    <a:cubicBezTo>
                      <a:pt x="16610" y="11430"/>
                      <a:pt x="17384" y="10656"/>
                      <a:pt x="17384" y="9716"/>
                    </a:cubicBezTo>
                    <a:lnTo>
                      <a:pt x="17384" y="1715"/>
                    </a:lnTo>
                    <a:cubicBezTo>
                      <a:pt x="17384" y="774"/>
                      <a:pt x="16610" y="0"/>
                      <a:pt x="156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59"/>
              <p:cNvSpPr/>
              <p:nvPr/>
            </p:nvSpPr>
            <p:spPr>
              <a:xfrm>
                <a:off x="3937675" y="2483175"/>
                <a:ext cx="1107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430" y="1251"/>
                    </a:lnTo>
                    <a:lnTo>
                      <a:pt x="44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59"/>
              <p:cNvSpPr/>
              <p:nvPr/>
            </p:nvSpPr>
            <p:spPr>
              <a:xfrm>
                <a:off x="4048700" y="2483175"/>
                <a:ext cx="2229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8919" y="1251"/>
                    </a:lnTo>
                    <a:lnTo>
                      <a:pt x="89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59"/>
              <p:cNvSpPr/>
              <p:nvPr/>
            </p:nvSpPr>
            <p:spPr>
              <a:xfrm>
                <a:off x="3937675" y="2542700"/>
                <a:ext cx="231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9264" y="125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59"/>
              <p:cNvSpPr/>
              <p:nvPr/>
            </p:nvSpPr>
            <p:spPr>
              <a:xfrm>
                <a:off x="4169250" y="2542700"/>
                <a:ext cx="1024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097" y="1251"/>
                    </a:lnTo>
                    <a:lnTo>
                      <a:pt x="409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59"/>
              <p:cNvSpPr/>
              <p:nvPr/>
            </p:nvSpPr>
            <p:spPr>
              <a:xfrm>
                <a:off x="3937675" y="2602225"/>
                <a:ext cx="167025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252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59"/>
              <p:cNvSpPr/>
              <p:nvPr/>
            </p:nvSpPr>
            <p:spPr>
              <a:xfrm>
                <a:off x="4104675" y="2602225"/>
                <a:ext cx="1670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252" extrusionOk="0">
                    <a:moveTo>
                      <a:pt x="0" y="1"/>
                    </a:moveTo>
                    <a:lnTo>
                      <a:pt x="0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59"/>
              <p:cNvSpPr/>
              <p:nvPr/>
            </p:nvSpPr>
            <p:spPr>
              <a:xfrm>
                <a:off x="3937675" y="2661775"/>
                <a:ext cx="27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10895" y="1250"/>
                    </a:lnTo>
                    <a:lnTo>
                      <a:pt x="108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59"/>
              <p:cNvSpPr/>
              <p:nvPr/>
            </p:nvSpPr>
            <p:spPr>
              <a:xfrm>
                <a:off x="4210325" y="2661775"/>
                <a:ext cx="613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2454" y="1250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74" name="Google Shape;2674;p59"/>
            <p:cNvGrpSpPr/>
            <p:nvPr/>
          </p:nvGrpSpPr>
          <p:grpSpPr>
            <a:xfrm>
              <a:off x="5658663" y="2777188"/>
              <a:ext cx="877525" cy="623000"/>
              <a:chOff x="4893750" y="2969250"/>
              <a:chExt cx="877525" cy="623000"/>
            </a:xfrm>
          </p:grpSpPr>
          <p:sp>
            <p:nvSpPr>
              <p:cNvPr id="2675" name="Google Shape;2675;p59"/>
              <p:cNvSpPr/>
              <p:nvPr/>
            </p:nvSpPr>
            <p:spPr>
              <a:xfrm>
                <a:off x="4893750" y="2969250"/>
                <a:ext cx="877525" cy="623000"/>
              </a:xfrm>
              <a:custGeom>
                <a:avLst/>
                <a:gdLst/>
                <a:ahLst/>
                <a:cxnLst/>
                <a:rect l="l" t="t" r="r" b="b"/>
                <a:pathLst>
                  <a:path w="35101" h="24920" extrusionOk="0">
                    <a:moveTo>
                      <a:pt x="1572" y="0"/>
                    </a:moveTo>
                    <a:cubicBezTo>
                      <a:pt x="703" y="0"/>
                      <a:pt x="1" y="703"/>
                      <a:pt x="1" y="1560"/>
                    </a:cubicBezTo>
                    <a:lnTo>
                      <a:pt x="1" y="23348"/>
                    </a:lnTo>
                    <a:cubicBezTo>
                      <a:pt x="1" y="24217"/>
                      <a:pt x="703" y="24920"/>
                      <a:pt x="1572" y="24920"/>
                    </a:cubicBezTo>
                    <a:lnTo>
                      <a:pt x="33541" y="24920"/>
                    </a:lnTo>
                    <a:cubicBezTo>
                      <a:pt x="34398" y="24920"/>
                      <a:pt x="35088" y="24217"/>
                      <a:pt x="35100" y="23348"/>
                    </a:cubicBezTo>
                    <a:lnTo>
                      <a:pt x="35100" y="1560"/>
                    </a:lnTo>
                    <a:cubicBezTo>
                      <a:pt x="35100" y="703"/>
                      <a:pt x="34398" y="0"/>
                      <a:pt x="33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59"/>
              <p:cNvSpPr/>
              <p:nvPr/>
            </p:nvSpPr>
            <p:spPr>
              <a:xfrm>
                <a:off x="4961325" y="3037100"/>
                <a:ext cx="198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0" h="775" extrusionOk="0">
                    <a:moveTo>
                      <a:pt x="0" y="1"/>
                    </a:moveTo>
                    <a:lnTo>
                      <a:pt x="0" y="775"/>
                    </a:lnTo>
                    <a:lnTo>
                      <a:pt x="7930" y="775"/>
                    </a:lnTo>
                    <a:lnTo>
                      <a:pt x="79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59"/>
              <p:cNvSpPr/>
              <p:nvPr/>
            </p:nvSpPr>
            <p:spPr>
              <a:xfrm>
                <a:off x="4961325" y="3087425"/>
                <a:ext cx="243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9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9740" y="774"/>
                    </a:lnTo>
                    <a:lnTo>
                      <a:pt x="9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59"/>
              <p:cNvSpPr/>
              <p:nvPr/>
            </p:nvSpPr>
            <p:spPr>
              <a:xfrm>
                <a:off x="4961325" y="3138025"/>
                <a:ext cx="168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6739" y="774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59"/>
              <p:cNvSpPr/>
              <p:nvPr/>
            </p:nvSpPr>
            <p:spPr>
              <a:xfrm>
                <a:off x="4961325" y="3188925"/>
                <a:ext cx="1685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6739" y="762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59"/>
              <p:cNvSpPr/>
              <p:nvPr/>
            </p:nvSpPr>
            <p:spPr>
              <a:xfrm>
                <a:off x="5158675" y="3188925"/>
                <a:ext cx="4347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1739" y="762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59"/>
              <p:cNvSpPr/>
              <p:nvPr/>
            </p:nvSpPr>
            <p:spPr>
              <a:xfrm>
                <a:off x="5350350" y="3314525"/>
                <a:ext cx="1982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7930" y="774"/>
                    </a:lnTo>
                    <a:lnTo>
                      <a:pt x="7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59"/>
              <p:cNvSpPr/>
              <p:nvPr/>
            </p:nvSpPr>
            <p:spPr>
              <a:xfrm>
                <a:off x="5591750" y="3314525"/>
                <a:ext cx="44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63" y="774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59"/>
              <p:cNvSpPr/>
              <p:nvPr/>
            </p:nvSpPr>
            <p:spPr>
              <a:xfrm>
                <a:off x="5350350" y="33651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59"/>
              <p:cNvSpPr/>
              <p:nvPr/>
            </p:nvSpPr>
            <p:spPr>
              <a:xfrm>
                <a:off x="5560500" y="3365125"/>
                <a:ext cx="1491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5966" y="774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59"/>
              <p:cNvSpPr/>
              <p:nvPr/>
            </p:nvSpPr>
            <p:spPr>
              <a:xfrm>
                <a:off x="5350350" y="3415725"/>
                <a:ext cx="122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4882" y="774"/>
                    </a:lnTo>
                    <a:lnTo>
                      <a:pt x="48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59"/>
              <p:cNvSpPr/>
              <p:nvPr/>
            </p:nvSpPr>
            <p:spPr>
              <a:xfrm>
                <a:off x="5508700" y="3415725"/>
                <a:ext cx="2009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8038" y="774"/>
                    </a:lnTo>
                    <a:lnTo>
                      <a:pt x="8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59"/>
              <p:cNvSpPr/>
              <p:nvPr/>
            </p:nvSpPr>
            <p:spPr>
              <a:xfrm>
                <a:off x="5350350" y="34663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59"/>
              <p:cNvSpPr/>
              <p:nvPr/>
            </p:nvSpPr>
            <p:spPr>
              <a:xfrm>
                <a:off x="5548000" y="3466325"/>
                <a:ext cx="434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59"/>
              <p:cNvSpPr/>
              <p:nvPr/>
            </p:nvSpPr>
            <p:spPr>
              <a:xfrm>
                <a:off x="5350050" y="3030550"/>
                <a:ext cx="36347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9324" extrusionOk="0">
                    <a:moveTo>
                      <a:pt x="13622" y="334"/>
                    </a:moveTo>
                    <a:cubicBezTo>
                      <a:pt x="13955" y="334"/>
                      <a:pt x="14241" y="608"/>
                      <a:pt x="14241" y="953"/>
                    </a:cubicBezTo>
                    <a:lnTo>
                      <a:pt x="14241" y="8395"/>
                    </a:lnTo>
                    <a:cubicBezTo>
                      <a:pt x="14241" y="8740"/>
                      <a:pt x="13955" y="9026"/>
                      <a:pt x="13622" y="9026"/>
                    </a:cubicBezTo>
                    <a:lnTo>
                      <a:pt x="953" y="9026"/>
                    </a:lnTo>
                    <a:cubicBezTo>
                      <a:pt x="608" y="9026"/>
                      <a:pt x="322" y="8740"/>
                      <a:pt x="322" y="8395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2" y="1"/>
                    </a:moveTo>
                    <a:cubicBezTo>
                      <a:pt x="418" y="1"/>
                      <a:pt x="1" y="418"/>
                      <a:pt x="1" y="942"/>
                    </a:cubicBezTo>
                    <a:lnTo>
                      <a:pt x="1" y="8383"/>
                    </a:lnTo>
                    <a:cubicBezTo>
                      <a:pt x="1" y="8907"/>
                      <a:pt x="418" y="9323"/>
                      <a:pt x="942" y="9323"/>
                    </a:cubicBezTo>
                    <a:lnTo>
                      <a:pt x="13598" y="9323"/>
                    </a:lnTo>
                    <a:cubicBezTo>
                      <a:pt x="14122" y="9323"/>
                      <a:pt x="14538" y="8907"/>
                      <a:pt x="14538" y="8383"/>
                    </a:cubicBezTo>
                    <a:lnTo>
                      <a:pt x="14538" y="942"/>
                    </a:lnTo>
                    <a:cubicBezTo>
                      <a:pt x="14538" y="418"/>
                      <a:pt x="14122" y="1"/>
                      <a:pt x="135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59"/>
              <p:cNvSpPr/>
              <p:nvPr/>
            </p:nvSpPr>
            <p:spPr>
              <a:xfrm>
                <a:off x="5393525" y="3086825"/>
                <a:ext cx="274150" cy="11847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4739" extrusionOk="0">
                    <a:moveTo>
                      <a:pt x="3703" y="0"/>
                    </a:moveTo>
                    <a:lnTo>
                      <a:pt x="0" y="4739"/>
                    </a:lnTo>
                    <a:lnTo>
                      <a:pt x="10966" y="4739"/>
                    </a:lnTo>
                    <a:lnTo>
                      <a:pt x="8466" y="1536"/>
                    </a:lnTo>
                    <a:lnTo>
                      <a:pt x="6680" y="3798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59"/>
              <p:cNvSpPr/>
              <p:nvPr/>
            </p:nvSpPr>
            <p:spPr>
              <a:xfrm>
                <a:off x="5531925" y="3071925"/>
                <a:ext cx="47050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883" extrusionOk="0">
                    <a:moveTo>
                      <a:pt x="941" y="1"/>
                    </a:moveTo>
                    <a:cubicBezTo>
                      <a:pt x="417" y="1"/>
                      <a:pt x="1" y="418"/>
                      <a:pt x="1" y="941"/>
                    </a:cubicBezTo>
                    <a:cubicBezTo>
                      <a:pt x="1" y="1453"/>
                      <a:pt x="417" y="1882"/>
                      <a:pt x="941" y="1882"/>
                    </a:cubicBezTo>
                    <a:cubicBezTo>
                      <a:pt x="1465" y="1882"/>
                      <a:pt x="1882" y="1453"/>
                      <a:pt x="1882" y="941"/>
                    </a:cubicBezTo>
                    <a:cubicBezTo>
                      <a:pt x="1882" y="418"/>
                      <a:pt x="1465" y="1"/>
                      <a:pt x="9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59"/>
              <p:cNvSpPr/>
              <p:nvPr/>
            </p:nvSpPr>
            <p:spPr>
              <a:xfrm>
                <a:off x="4951200" y="3310350"/>
                <a:ext cx="305725" cy="2200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8800" extrusionOk="0">
                    <a:moveTo>
                      <a:pt x="11312" y="334"/>
                    </a:moveTo>
                    <a:cubicBezTo>
                      <a:pt x="11645" y="334"/>
                      <a:pt x="11931" y="608"/>
                      <a:pt x="11931" y="953"/>
                    </a:cubicBezTo>
                    <a:lnTo>
                      <a:pt x="11931" y="7883"/>
                    </a:lnTo>
                    <a:cubicBezTo>
                      <a:pt x="11931" y="8216"/>
                      <a:pt x="11645" y="8502"/>
                      <a:pt x="11312" y="8502"/>
                    </a:cubicBezTo>
                    <a:lnTo>
                      <a:pt x="953" y="8502"/>
                    </a:lnTo>
                    <a:cubicBezTo>
                      <a:pt x="608" y="8502"/>
                      <a:pt x="322" y="8216"/>
                      <a:pt x="322" y="7883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1" y="1"/>
                    </a:moveTo>
                    <a:cubicBezTo>
                      <a:pt x="417" y="1"/>
                      <a:pt x="1" y="417"/>
                      <a:pt x="1" y="941"/>
                    </a:cubicBezTo>
                    <a:lnTo>
                      <a:pt x="1" y="7859"/>
                    </a:lnTo>
                    <a:cubicBezTo>
                      <a:pt x="1" y="8383"/>
                      <a:pt x="417" y="8799"/>
                      <a:pt x="941" y="8799"/>
                    </a:cubicBezTo>
                    <a:lnTo>
                      <a:pt x="11300" y="8799"/>
                    </a:lnTo>
                    <a:cubicBezTo>
                      <a:pt x="11812" y="8799"/>
                      <a:pt x="12228" y="8383"/>
                      <a:pt x="12228" y="7859"/>
                    </a:cubicBezTo>
                    <a:lnTo>
                      <a:pt x="12228" y="941"/>
                    </a:lnTo>
                    <a:cubicBezTo>
                      <a:pt x="12228" y="417"/>
                      <a:pt x="11812" y="1"/>
                      <a:pt x="113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59"/>
              <p:cNvSpPr/>
              <p:nvPr/>
            </p:nvSpPr>
            <p:spPr>
              <a:xfrm>
                <a:off x="4987825" y="3374950"/>
                <a:ext cx="23010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9204" h="3954" extrusionOk="0">
                    <a:moveTo>
                      <a:pt x="3119" y="0"/>
                    </a:moveTo>
                    <a:lnTo>
                      <a:pt x="0" y="3953"/>
                    </a:lnTo>
                    <a:lnTo>
                      <a:pt x="9204" y="3953"/>
                    </a:lnTo>
                    <a:lnTo>
                      <a:pt x="7108" y="1274"/>
                    </a:lnTo>
                    <a:lnTo>
                      <a:pt x="5620" y="3179"/>
                    </a:lnTo>
                    <a:lnTo>
                      <a:pt x="31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59"/>
              <p:cNvSpPr/>
              <p:nvPr/>
            </p:nvSpPr>
            <p:spPr>
              <a:xfrm>
                <a:off x="5104200" y="3362150"/>
                <a:ext cx="39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84" extrusionOk="0">
                    <a:moveTo>
                      <a:pt x="786" y="0"/>
                    </a:moveTo>
                    <a:cubicBezTo>
                      <a:pt x="346" y="0"/>
                      <a:pt x="0" y="358"/>
                      <a:pt x="0" y="786"/>
                    </a:cubicBezTo>
                    <a:cubicBezTo>
                      <a:pt x="0" y="1227"/>
                      <a:pt x="358" y="1584"/>
                      <a:pt x="786" y="1584"/>
                    </a:cubicBezTo>
                    <a:cubicBezTo>
                      <a:pt x="1215" y="1584"/>
                      <a:pt x="1572" y="1227"/>
                      <a:pt x="1572" y="786"/>
                    </a:cubicBezTo>
                    <a:cubicBezTo>
                      <a:pt x="1572" y="358"/>
                      <a:pt x="1215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5" name="Google Shape;2695;p59"/>
            <p:cNvGrpSpPr/>
            <p:nvPr/>
          </p:nvGrpSpPr>
          <p:grpSpPr>
            <a:xfrm>
              <a:off x="5957461" y="3343972"/>
              <a:ext cx="749797" cy="717499"/>
              <a:chOff x="7847861" y="3178722"/>
              <a:chExt cx="749797" cy="717499"/>
            </a:xfrm>
          </p:grpSpPr>
          <p:sp>
            <p:nvSpPr>
              <p:cNvPr id="2696" name="Google Shape;2696;p59"/>
              <p:cNvSpPr/>
              <p:nvPr/>
            </p:nvSpPr>
            <p:spPr>
              <a:xfrm>
                <a:off x="7847861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59"/>
              <p:cNvSpPr/>
              <p:nvPr/>
            </p:nvSpPr>
            <p:spPr>
              <a:xfrm>
                <a:off x="7886937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59"/>
              <p:cNvSpPr/>
              <p:nvPr/>
            </p:nvSpPr>
            <p:spPr>
              <a:xfrm>
                <a:off x="7944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59"/>
              <p:cNvSpPr/>
              <p:nvPr/>
            </p:nvSpPr>
            <p:spPr>
              <a:xfrm>
                <a:off x="8146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59"/>
              <p:cNvSpPr/>
              <p:nvPr/>
            </p:nvSpPr>
            <p:spPr>
              <a:xfrm>
                <a:off x="8067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rgbClr val="92F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1" name="Google Shape;2701;p59"/>
            <p:cNvGrpSpPr/>
            <p:nvPr/>
          </p:nvGrpSpPr>
          <p:grpSpPr>
            <a:xfrm>
              <a:off x="4088181" y="4294860"/>
              <a:ext cx="1464539" cy="927911"/>
              <a:chOff x="6699267" y="4352378"/>
              <a:chExt cx="1248647" cy="791125"/>
            </a:xfrm>
          </p:grpSpPr>
          <p:sp>
            <p:nvSpPr>
              <p:cNvPr id="2702" name="Google Shape;2702;p59"/>
              <p:cNvSpPr/>
              <p:nvPr/>
            </p:nvSpPr>
            <p:spPr>
              <a:xfrm flipH="1">
                <a:off x="6699267" y="4352378"/>
                <a:ext cx="649121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8821" h="35126" extrusionOk="0">
                    <a:moveTo>
                      <a:pt x="0" y="0"/>
                    </a:moveTo>
                    <a:lnTo>
                      <a:pt x="2502" y="20848"/>
                    </a:lnTo>
                    <a:lnTo>
                      <a:pt x="5404" y="35125"/>
                    </a:lnTo>
                    <a:lnTo>
                      <a:pt x="28821" y="35125"/>
                    </a:lnTo>
                    <a:lnTo>
                      <a:pt x="18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59"/>
              <p:cNvSpPr/>
              <p:nvPr/>
            </p:nvSpPr>
            <p:spPr>
              <a:xfrm flipH="1">
                <a:off x="7275505" y="4352378"/>
                <a:ext cx="672409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9855" h="35126" extrusionOk="0">
                    <a:moveTo>
                      <a:pt x="10474" y="0"/>
                    </a:moveTo>
                    <a:lnTo>
                      <a:pt x="0" y="35125"/>
                    </a:lnTo>
                    <a:lnTo>
                      <a:pt x="26752" y="35125"/>
                    </a:lnTo>
                    <a:lnTo>
                      <a:pt x="29855" y="20915"/>
                    </a:lnTo>
                    <a:lnTo>
                      <a:pt x="288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59"/>
              <p:cNvSpPr/>
              <p:nvPr/>
            </p:nvSpPr>
            <p:spPr>
              <a:xfrm flipH="1">
                <a:off x="6809695" y="4352378"/>
                <a:ext cx="257725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443" h="18847" extrusionOk="0">
                    <a:moveTo>
                      <a:pt x="1" y="0"/>
                    </a:moveTo>
                    <a:cubicBezTo>
                      <a:pt x="334" y="5671"/>
                      <a:pt x="2602" y="11275"/>
                      <a:pt x="6439" y="15511"/>
                    </a:cubicBezTo>
                    <a:cubicBezTo>
                      <a:pt x="7573" y="16812"/>
                      <a:pt x="8907" y="17980"/>
                      <a:pt x="10508" y="18647"/>
                    </a:cubicBezTo>
                    <a:cubicBezTo>
                      <a:pt x="10775" y="18780"/>
                      <a:pt x="11109" y="18814"/>
                      <a:pt x="11442" y="18847"/>
                    </a:cubicBezTo>
                    <a:lnTo>
                      <a:pt x="5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59"/>
              <p:cNvSpPr/>
              <p:nvPr/>
            </p:nvSpPr>
            <p:spPr>
              <a:xfrm flipH="1">
                <a:off x="7570009" y="4352378"/>
                <a:ext cx="268986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8847" extrusionOk="0">
                    <a:moveTo>
                      <a:pt x="5638" y="0"/>
                    </a:moveTo>
                    <a:lnTo>
                      <a:pt x="1" y="18847"/>
                    </a:lnTo>
                    <a:cubicBezTo>
                      <a:pt x="501" y="18847"/>
                      <a:pt x="1002" y="18814"/>
                      <a:pt x="1435" y="18647"/>
                    </a:cubicBezTo>
                    <a:cubicBezTo>
                      <a:pt x="3003" y="17980"/>
                      <a:pt x="4304" y="16812"/>
                      <a:pt x="5471" y="15511"/>
                    </a:cubicBezTo>
                    <a:cubicBezTo>
                      <a:pt x="9274" y="11275"/>
                      <a:pt x="11576" y="5738"/>
                      <a:pt x="119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59"/>
              <p:cNvSpPr/>
              <p:nvPr/>
            </p:nvSpPr>
            <p:spPr>
              <a:xfrm flipH="1">
                <a:off x="7251451" y="4352378"/>
                <a:ext cx="84932" cy="471824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20949" extrusionOk="0">
                    <a:moveTo>
                      <a:pt x="1" y="0"/>
                    </a:moveTo>
                    <a:cubicBezTo>
                      <a:pt x="668" y="6972"/>
                      <a:pt x="1302" y="13943"/>
                      <a:pt x="1969" y="20848"/>
                    </a:cubicBezTo>
                    <a:cubicBezTo>
                      <a:pt x="2503" y="20915"/>
                      <a:pt x="3103" y="20915"/>
                      <a:pt x="3637" y="20948"/>
                    </a:cubicBezTo>
                    <a:cubicBezTo>
                      <a:pt x="3770" y="13977"/>
                      <a:pt x="3470" y="6972"/>
                      <a:pt x="27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07" name="Google Shape;2707;p59"/>
            <p:cNvSpPr/>
            <p:nvPr/>
          </p:nvSpPr>
          <p:spPr>
            <a:xfrm>
              <a:off x="4316488" y="2799575"/>
              <a:ext cx="1033800" cy="1675550"/>
            </a:xfrm>
            <a:custGeom>
              <a:avLst/>
              <a:gdLst/>
              <a:ahLst/>
              <a:cxnLst/>
              <a:rect l="l" t="t" r="r" b="b"/>
              <a:pathLst>
                <a:path w="41352" h="67022" extrusionOk="0">
                  <a:moveTo>
                    <a:pt x="13288" y="1"/>
                  </a:moveTo>
                  <a:lnTo>
                    <a:pt x="1561" y="3215"/>
                  </a:lnTo>
                  <a:lnTo>
                    <a:pt x="2763" y="44852"/>
                  </a:lnTo>
                  <a:cubicBezTo>
                    <a:pt x="2918" y="50781"/>
                    <a:pt x="2168" y="56686"/>
                    <a:pt x="501" y="62378"/>
                  </a:cubicBezTo>
                  <a:lnTo>
                    <a:pt x="1" y="64068"/>
                  </a:lnTo>
                  <a:lnTo>
                    <a:pt x="4371" y="65056"/>
                  </a:lnTo>
                  <a:cubicBezTo>
                    <a:pt x="10189" y="66361"/>
                    <a:pt x="16137" y="67022"/>
                    <a:pt x="22100" y="67022"/>
                  </a:cubicBezTo>
                  <a:cubicBezTo>
                    <a:pt x="24409" y="67022"/>
                    <a:pt x="26721" y="66923"/>
                    <a:pt x="29028" y="66723"/>
                  </a:cubicBezTo>
                  <a:lnTo>
                    <a:pt x="40327" y="65735"/>
                  </a:lnTo>
                  <a:lnTo>
                    <a:pt x="41351" y="27087"/>
                  </a:lnTo>
                  <a:lnTo>
                    <a:pt x="38208" y="5132"/>
                  </a:lnTo>
                  <a:lnTo>
                    <a:pt x="237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9"/>
            <p:cNvSpPr/>
            <p:nvPr/>
          </p:nvSpPr>
          <p:spPr>
            <a:xfrm>
              <a:off x="4763588" y="3402925"/>
              <a:ext cx="578950" cy="560525"/>
            </a:xfrm>
            <a:custGeom>
              <a:avLst/>
              <a:gdLst/>
              <a:ahLst/>
              <a:cxnLst/>
              <a:rect l="l" t="t" r="r" b="b"/>
              <a:pathLst>
                <a:path w="23158" h="22421" extrusionOk="0">
                  <a:moveTo>
                    <a:pt x="1596" y="1"/>
                  </a:moveTo>
                  <a:lnTo>
                    <a:pt x="715" y="1644"/>
                  </a:lnTo>
                  <a:cubicBezTo>
                    <a:pt x="0" y="3001"/>
                    <a:pt x="369" y="4668"/>
                    <a:pt x="1596" y="5573"/>
                  </a:cubicBezTo>
                  <a:lnTo>
                    <a:pt x="3274" y="8264"/>
                  </a:lnTo>
                  <a:cubicBezTo>
                    <a:pt x="4822" y="10740"/>
                    <a:pt x="7370" y="12431"/>
                    <a:pt x="10251" y="12907"/>
                  </a:cubicBezTo>
                  <a:lnTo>
                    <a:pt x="22967" y="22420"/>
                  </a:lnTo>
                  <a:lnTo>
                    <a:pt x="23158" y="14836"/>
                  </a:lnTo>
                  <a:lnTo>
                    <a:pt x="9394" y="5573"/>
                  </a:lnTo>
                  <a:lnTo>
                    <a:pt x="1596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9"/>
            <p:cNvSpPr/>
            <p:nvPr/>
          </p:nvSpPr>
          <p:spPr>
            <a:xfrm>
              <a:off x="5154113" y="3188025"/>
              <a:ext cx="188125" cy="585800"/>
            </a:xfrm>
            <a:custGeom>
              <a:avLst/>
              <a:gdLst/>
              <a:ahLst/>
              <a:cxnLst/>
              <a:rect l="l" t="t" r="r" b="b"/>
              <a:pathLst>
                <a:path w="7525" h="23432" extrusionOk="0">
                  <a:moveTo>
                    <a:pt x="584" y="0"/>
                  </a:moveTo>
                  <a:lnTo>
                    <a:pt x="465" y="953"/>
                  </a:lnTo>
                  <a:cubicBezTo>
                    <a:pt x="0" y="4894"/>
                    <a:pt x="393" y="8882"/>
                    <a:pt x="1596" y="12669"/>
                  </a:cubicBezTo>
                  <a:lnTo>
                    <a:pt x="4191" y="20765"/>
                  </a:lnTo>
                  <a:lnTo>
                    <a:pt x="7525" y="23432"/>
                  </a:lnTo>
                  <a:lnTo>
                    <a:pt x="7192" y="17241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9"/>
            <p:cNvSpPr/>
            <p:nvPr/>
          </p:nvSpPr>
          <p:spPr>
            <a:xfrm>
              <a:off x="4648688" y="2515325"/>
              <a:ext cx="264925" cy="394950"/>
            </a:xfrm>
            <a:custGeom>
              <a:avLst/>
              <a:gdLst/>
              <a:ahLst/>
              <a:cxnLst/>
              <a:rect l="l" t="t" r="r" b="b"/>
              <a:pathLst>
                <a:path w="10597" h="15798" extrusionOk="0">
                  <a:moveTo>
                    <a:pt x="9859" y="0"/>
                  </a:moveTo>
                  <a:lnTo>
                    <a:pt x="0" y="5787"/>
                  </a:lnTo>
                  <a:lnTo>
                    <a:pt x="0" y="12728"/>
                  </a:lnTo>
                  <a:cubicBezTo>
                    <a:pt x="1003" y="14719"/>
                    <a:pt x="2978" y="15797"/>
                    <a:pt x="4987" y="15797"/>
                  </a:cubicBezTo>
                  <a:cubicBezTo>
                    <a:pt x="6342" y="15797"/>
                    <a:pt x="7713" y="15307"/>
                    <a:pt x="8811" y="14276"/>
                  </a:cubicBezTo>
                  <a:lnTo>
                    <a:pt x="10597" y="12597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9"/>
            <p:cNvSpPr/>
            <p:nvPr/>
          </p:nvSpPr>
          <p:spPr>
            <a:xfrm>
              <a:off x="4648088" y="2515625"/>
              <a:ext cx="247975" cy="243500"/>
            </a:xfrm>
            <a:custGeom>
              <a:avLst/>
              <a:gdLst/>
              <a:ahLst/>
              <a:cxnLst/>
              <a:rect l="l" t="t" r="r" b="b"/>
              <a:pathLst>
                <a:path w="9919" h="9740" extrusionOk="0">
                  <a:moveTo>
                    <a:pt x="9859" y="0"/>
                  </a:moveTo>
                  <a:lnTo>
                    <a:pt x="1" y="5775"/>
                  </a:lnTo>
                  <a:lnTo>
                    <a:pt x="1" y="9740"/>
                  </a:lnTo>
                  <a:lnTo>
                    <a:pt x="4501" y="7549"/>
                  </a:lnTo>
                  <a:cubicBezTo>
                    <a:pt x="6573" y="6549"/>
                    <a:pt x="8192" y="4870"/>
                    <a:pt x="9109" y="2798"/>
                  </a:cubicBezTo>
                  <a:lnTo>
                    <a:pt x="9918" y="988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9"/>
            <p:cNvSpPr/>
            <p:nvPr/>
          </p:nvSpPr>
          <p:spPr>
            <a:xfrm>
              <a:off x="4594213" y="1873200"/>
              <a:ext cx="587600" cy="671900"/>
            </a:xfrm>
            <a:custGeom>
              <a:avLst/>
              <a:gdLst/>
              <a:ahLst/>
              <a:cxnLst/>
              <a:rect l="l" t="t" r="r" b="b"/>
              <a:pathLst>
                <a:path w="23504" h="26876" extrusionOk="0">
                  <a:moveTo>
                    <a:pt x="3865" y="0"/>
                  </a:moveTo>
                  <a:cubicBezTo>
                    <a:pt x="2858" y="0"/>
                    <a:pt x="1856" y="423"/>
                    <a:pt x="1144" y="1147"/>
                  </a:cubicBezTo>
                  <a:cubicBezTo>
                    <a:pt x="405" y="1897"/>
                    <a:pt x="1" y="2992"/>
                    <a:pt x="60" y="4040"/>
                  </a:cubicBezTo>
                  <a:cubicBezTo>
                    <a:pt x="3203" y="6266"/>
                    <a:pt x="6251" y="9064"/>
                    <a:pt x="7609" y="12660"/>
                  </a:cubicBezTo>
                  <a:cubicBezTo>
                    <a:pt x="8323" y="14565"/>
                    <a:pt x="8406" y="16637"/>
                    <a:pt x="8490" y="18673"/>
                  </a:cubicBezTo>
                  <a:cubicBezTo>
                    <a:pt x="8573" y="21411"/>
                    <a:pt x="8609" y="24138"/>
                    <a:pt x="8585" y="26876"/>
                  </a:cubicBezTo>
                  <a:cubicBezTo>
                    <a:pt x="8585" y="26769"/>
                    <a:pt x="13609" y="25519"/>
                    <a:pt x="15943" y="24840"/>
                  </a:cubicBezTo>
                  <a:cubicBezTo>
                    <a:pt x="15956" y="24840"/>
                    <a:pt x="15969" y="24840"/>
                    <a:pt x="15982" y="24840"/>
                  </a:cubicBezTo>
                  <a:cubicBezTo>
                    <a:pt x="17048" y="24840"/>
                    <a:pt x="17935" y="23887"/>
                    <a:pt x="18229" y="22840"/>
                  </a:cubicBezTo>
                  <a:cubicBezTo>
                    <a:pt x="18527" y="21804"/>
                    <a:pt x="18384" y="20685"/>
                    <a:pt x="18324" y="19601"/>
                  </a:cubicBezTo>
                  <a:cubicBezTo>
                    <a:pt x="18265" y="18518"/>
                    <a:pt x="18289" y="17351"/>
                    <a:pt x="18884" y="16446"/>
                  </a:cubicBezTo>
                  <a:cubicBezTo>
                    <a:pt x="19455" y="15601"/>
                    <a:pt x="20408" y="15101"/>
                    <a:pt x="21265" y="14589"/>
                  </a:cubicBezTo>
                  <a:cubicBezTo>
                    <a:pt x="22134" y="14053"/>
                    <a:pt x="23015" y="13350"/>
                    <a:pt x="23218" y="12350"/>
                  </a:cubicBezTo>
                  <a:cubicBezTo>
                    <a:pt x="23503" y="10993"/>
                    <a:pt x="22408" y="9731"/>
                    <a:pt x="21265" y="8957"/>
                  </a:cubicBezTo>
                  <a:cubicBezTo>
                    <a:pt x="20122" y="8183"/>
                    <a:pt x="18789" y="7588"/>
                    <a:pt x="18015" y="6433"/>
                  </a:cubicBezTo>
                  <a:cubicBezTo>
                    <a:pt x="16955" y="4838"/>
                    <a:pt x="17205" y="2468"/>
                    <a:pt x="15705" y="1289"/>
                  </a:cubicBezTo>
                  <a:cubicBezTo>
                    <a:pt x="15105" y="824"/>
                    <a:pt x="14358" y="662"/>
                    <a:pt x="13589" y="662"/>
                  </a:cubicBezTo>
                  <a:cubicBezTo>
                    <a:pt x="13139" y="662"/>
                    <a:pt x="12680" y="718"/>
                    <a:pt x="12240" y="801"/>
                  </a:cubicBezTo>
                  <a:cubicBezTo>
                    <a:pt x="11207" y="1000"/>
                    <a:pt x="10166" y="1335"/>
                    <a:pt x="9123" y="1335"/>
                  </a:cubicBezTo>
                  <a:cubicBezTo>
                    <a:pt x="8975" y="1335"/>
                    <a:pt x="8828" y="1328"/>
                    <a:pt x="8680" y="1313"/>
                  </a:cubicBezTo>
                  <a:cubicBezTo>
                    <a:pt x="7073" y="1147"/>
                    <a:pt x="5632" y="75"/>
                    <a:pt x="4025" y="4"/>
                  </a:cubicBezTo>
                  <a:cubicBezTo>
                    <a:pt x="3971" y="1"/>
                    <a:pt x="3918" y="0"/>
                    <a:pt x="3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9"/>
            <p:cNvSpPr/>
            <p:nvPr/>
          </p:nvSpPr>
          <p:spPr>
            <a:xfrm>
              <a:off x="4392113" y="2062875"/>
              <a:ext cx="512875" cy="631500"/>
            </a:xfrm>
            <a:custGeom>
              <a:avLst/>
              <a:gdLst/>
              <a:ahLst/>
              <a:cxnLst/>
              <a:rect l="l" t="t" r="r" b="b"/>
              <a:pathLst>
                <a:path w="20515" h="25260" extrusionOk="0">
                  <a:moveTo>
                    <a:pt x="2286" y="1"/>
                  </a:moveTo>
                  <a:lnTo>
                    <a:pt x="726" y="1180"/>
                  </a:lnTo>
                  <a:lnTo>
                    <a:pt x="0" y="13860"/>
                  </a:lnTo>
                  <a:lnTo>
                    <a:pt x="238" y="17277"/>
                  </a:lnTo>
                  <a:cubicBezTo>
                    <a:pt x="488" y="20908"/>
                    <a:pt x="3012" y="23992"/>
                    <a:pt x="6525" y="24956"/>
                  </a:cubicBezTo>
                  <a:cubicBezTo>
                    <a:pt x="7261" y="25159"/>
                    <a:pt x="8017" y="25259"/>
                    <a:pt x="8774" y="25259"/>
                  </a:cubicBezTo>
                  <a:cubicBezTo>
                    <a:pt x="9754" y="25259"/>
                    <a:pt x="10734" y="25090"/>
                    <a:pt x="11668" y="24754"/>
                  </a:cubicBezTo>
                  <a:lnTo>
                    <a:pt x="15609" y="23337"/>
                  </a:lnTo>
                  <a:cubicBezTo>
                    <a:pt x="17752" y="22563"/>
                    <a:pt x="19503" y="20992"/>
                    <a:pt x="20467" y="18920"/>
                  </a:cubicBezTo>
                  <a:lnTo>
                    <a:pt x="20515" y="18813"/>
                  </a:lnTo>
                  <a:lnTo>
                    <a:pt x="19943" y="17503"/>
                  </a:lnTo>
                  <a:cubicBezTo>
                    <a:pt x="19586" y="16682"/>
                    <a:pt x="19467" y="15777"/>
                    <a:pt x="19610" y="14872"/>
                  </a:cubicBezTo>
                  <a:lnTo>
                    <a:pt x="19693" y="14324"/>
                  </a:lnTo>
                  <a:cubicBezTo>
                    <a:pt x="19848" y="13312"/>
                    <a:pt x="19479" y="12276"/>
                    <a:pt x="18717" y="11598"/>
                  </a:cubicBezTo>
                  <a:cubicBezTo>
                    <a:pt x="17955" y="10907"/>
                    <a:pt x="17586" y="9895"/>
                    <a:pt x="17729" y="8883"/>
                  </a:cubicBezTo>
                  <a:lnTo>
                    <a:pt x="18562" y="3156"/>
                  </a:lnTo>
                  <a:cubicBezTo>
                    <a:pt x="13240" y="1680"/>
                    <a:pt x="7787" y="632"/>
                    <a:pt x="2286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9"/>
            <p:cNvSpPr/>
            <p:nvPr/>
          </p:nvSpPr>
          <p:spPr>
            <a:xfrm>
              <a:off x="4865963" y="2459325"/>
              <a:ext cx="177450" cy="155475"/>
            </a:xfrm>
            <a:custGeom>
              <a:avLst/>
              <a:gdLst/>
              <a:ahLst/>
              <a:cxnLst/>
              <a:rect l="l" t="t" r="r" b="b"/>
              <a:pathLst>
                <a:path w="7098" h="6219" extrusionOk="0">
                  <a:moveTo>
                    <a:pt x="3557" y="0"/>
                  </a:moveTo>
                  <a:cubicBezTo>
                    <a:pt x="2513" y="0"/>
                    <a:pt x="1495" y="525"/>
                    <a:pt x="906" y="1478"/>
                  </a:cubicBezTo>
                  <a:cubicBezTo>
                    <a:pt x="1" y="2931"/>
                    <a:pt x="453" y="4848"/>
                    <a:pt x="1918" y="5753"/>
                  </a:cubicBezTo>
                  <a:cubicBezTo>
                    <a:pt x="2429" y="6068"/>
                    <a:pt x="2995" y="6219"/>
                    <a:pt x="3553" y="6219"/>
                  </a:cubicBezTo>
                  <a:cubicBezTo>
                    <a:pt x="4596" y="6219"/>
                    <a:pt x="5615" y="5694"/>
                    <a:pt x="6204" y="4741"/>
                  </a:cubicBezTo>
                  <a:cubicBezTo>
                    <a:pt x="7097" y="3288"/>
                    <a:pt x="6645" y="1371"/>
                    <a:pt x="5192" y="466"/>
                  </a:cubicBezTo>
                  <a:cubicBezTo>
                    <a:pt x="4681" y="151"/>
                    <a:pt x="4115" y="0"/>
                    <a:pt x="3557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9"/>
            <p:cNvSpPr/>
            <p:nvPr/>
          </p:nvSpPr>
          <p:spPr>
            <a:xfrm>
              <a:off x="4913588" y="2495675"/>
              <a:ext cx="83375" cy="83375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68" y="1"/>
                  </a:moveTo>
                  <a:cubicBezTo>
                    <a:pt x="739" y="1"/>
                    <a:pt x="1" y="739"/>
                    <a:pt x="1" y="1667"/>
                  </a:cubicBezTo>
                  <a:cubicBezTo>
                    <a:pt x="1" y="2584"/>
                    <a:pt x="739" y="3334"/>
                    <a:pt x="1668" y="3334"/>
                  </a:cubicBezTo>
                  <a:cubicBezTo>
                    <a:pt x="2585" y="3334"/>
                    <a:pt x="3335" y="2584"/>
                    <a:pt x="3335" y="1667"/>
                  </a:cubicBezTo>
                  <a:cubicBezTo>
                    <a:pt x="3335" y="739"/>
                    <a:pt x="2573" y="1"/>
                    <a:pt x="1668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9"/>
            <p:cNvSpPr/>
            <p:nvPr/>
          </p:nvSpPr>
          <p:spPr>
            <a:xfrm>
              <a:off x="4410863" y="2065275"/>
              <a:ext cx="396200" cy="150925"/>
            </a:xfrm>
            <a:custGeom>
              <a:avLst/>
              <a:gdLst/>
              <a:ahLst/>
              <a:cxnLst/>
              <a:rect l="l" t="t" r="r" b="b"/>
              <a:pathLst>
                <a:path w="15848" h="6037" extrusionOk="0">
                  <a:moveTo>
                    <a:pt x="667" y="0"/>
                  </a:moveTo>
                  <a:cubicBezTo>
                    <a:pt x="429" y="345"/>
                    <a:pt x="191" y="715"/>
                    <a:pt x="0" y="1096"/>
                  </a:cubicBezTo>
                  <a:lnTo>
                    <a:pt x="12430" y="5156"/>
                  </a:lnTo>
                  <a:lnTo>
                    <a:pt x="15847" y="6037"/>
                  </a:lnTo>
                  <a:lnTo>
                    <a:pt x="15847" y="6037"/>
                  </a:lnTo>
                  <a:lnTo>
                    <a:pt x="11490" y="2131"/>
                  </a:lnTo>
                  <a:cubicBezTo>
                    <a:pt x="10728" y="1465"/>
                    <a:pt x="9787" y="1036"/>
                    <a:pt x="8799" y="929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9"/>
            <p:cNvSpPr/>
            <p:nvPr/>
          </p:nvSpPr>
          <p:spPr>
            <a:xfrm>
              <a:off x="4427538" y="1947025"/>
              <a:ext cx="549200" cy="304300"/>
            </a:xfrm>
            <a:custGeom>
              <a:avLst/>
              <a:gdLst/>
              <a:ahLst/>
              <a:cxnLst/>
              <a:rect l="l" t="t" r="r" b="b"/>
              <a:pathLst>
                <a:path w="21968" h="12172" extrusionOk="0">
                  <a:moveTo>
                    <a:pt x="9007" y="0"/>
                  </a:moveTo>
                  <a:cubicBezTo>
                    <a:pt x="7402" y="0"/>
                    <a:pt x="5799" y="355"/>
                    <a:pt x="4322" y="1051"/>
                  </a:cubicBezTo>
                  <a:lnTo>
                    <a:pt x="4298" y="1063"/>
                  </a:lnTo>
                  <a:cubicBezTo>
                    <a:pt x="2560" y="1885"/>
                    <a:pt x="1083" y="3159"/>
                    <a:pt x="0" y="4742"/>
                  </a:cubicBezTo>
                  <a:lnTo>
                    <a:pt x="8132" y="5683"/>
                  </a:lnTo>
                  <a:cubicBezTo>
                    <a:pt x="9120" y="5802"/>
                    <a:pt x="10061" y="6218"/>
                    <a:pt x="10823" y="6885"/>
                  </a:cubicBezTo>
                  <a:lnTo>
                    <a:pt x="15180" y="10778"/>
                  </a:lnTo>
                  <a:lnTo>
                    <a:pt x="20538" y="12172"/>
                  </a:lnTo>
                  <a:lnTo>
                    <a:pt x="21967" y="9886"/>
                  </a:lnTo>
                  <a:lnTo>
                    <a:pt x="17752" y="5992"/>
                  </a:lnTo>
                  <a:lnTo>
                    <a:pt x="17240" y="2135"/>
                  </a:lnTo>
                  <a:lnTo>
                    <a:pt x="12383" y="539"/>
                  </a:lnTo>
                  <a:cubicBezTo>
                    <a:pt x="11286" y="178"/>
                    <a:pt x="10146" y="0"/>
                    <a:pt x="9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9"/>
            <p:cNvSpPr/>
            <p:nvPr/>
          </p:nvSpPr>
          <p:spPr>
            <a:xfrm>
              <a:off x="4940688" y="2194150"/>
              <a:ext cx="153900" cy="131600"/>
            </a:xfrm>
            <a:custGeom>
              <a:avLst/>
              <a:gdLst/>
              <a:ahLst/>
              <a:cxnLst/>
              <a:rect l="l" t="t" r="r" b="b"/>
              <a:pathLst>
                <a:path w="6156" h="5264" extrusionOk="0">
                  <a:moveTo>
                    <a:pt x="1441" y="1"/>
                  </a:moveTo>
                  <a:lnTo>
                    <a:pt x="0" y="2263"/>
                  </a:lnTo>
                  <a:lnTo>
                    <a:pt x="4882" y="5263"/>
                  </a:lnTo>
                  <a:lnTo>
                    <a:pt x="6156" y="3251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9"/>
            <p:cNvSpPr/>
            <p:nvPr/>
          </p:nvSpPr>
          <p:spPr>
            <a:xfrm>
              <a:off x="4231363" y="2130150"/>
              <a:ext cx="542650" cy="363200"/>
            </a:xfrm>
            <a:custGeom>
              <a:avLst/>
              <a:gdLst/>
              <a:ahLst/>
              <a:cxnLst/>
              <a:rect l="l" t="t" r="r" b="b"/>
              <a:pathLst>
                <a:path w="21706" h="14528" extrusionOk="0">
                  <a:moveTo>
                    <a:pt x="16550" y="1"/>
                  </a:moveTo>
                  <a:lnTo>
                    <a:pt x="12050" y="2287"/>
                  </a:lnTo>
                  <a:lnTo>
                    <a:pt x="8157" y="1834"/>
                  </a:lnTo>
                  <a:cubicBezTo>
                    <a:pt x="8063" y="1824"/>
                    <a:pt x="7971" y="1819"/>
                    <a:pt x="7879" y="1819"/>
                  </a:cubicBezTo>
                  <a:cubicBezTo>
                    <a:pt x="6669" y="1819"/>
                    <a:pt x="5601" y="2677"/>
                    <a:pt x="5347" y="3894"/>
                  </a:cubicBezTo>
                  <a:lnTo>
                    <a:pt x="4966" y="5859"/>
                  </a:lnTo>
                  <a:lnTo>
                    <a:pt x="1" y="8335"/>
                  </a:lnTo>
                  <a:lnTo>
                    <a:pt x="4609" y="12252"/>
                  </a:lnTo>
                  <a:cubicBezTo>
                    <a:pt x="4906" y="12550"/>
                    <a:pt x="5299" y="12776"/>
                    <a:pt x="5763" y="12836"/>
                  </a:cubicBezTo>
                  <a:lnTo>
                    <a:pt x="7883" y="13133"/>
                  </a:lnTo>
                  <a:lnTo>
                    <a:pt x="8800" y="12681"/>
                  </a:lnTo>
                  <a:cubicBezTo>
                    <a:pt x="9184" y="12494"/>
                    <a:pt x="9600" y="12402"/>
                    <a:pt x="10016" y="12402"/>
                  </a:cubicBezTo>
                  <a:cubicBezTo>
                    <a:pt x="10476" y="12402"/>
                    <a:pt x="10935" y="12515"/>
                    <a:pt x="11347" y="12740"/>
                  </a:cubicBezTo>
                  <a:lnTo>
                    <a:pt x="13562" y="13955"/>
                  </a:lnTo>
                  <a:lnTo>
                    <a:pt x="17467" y="14502"/>
                  </a:lnTo>
                  <a:cubicBezTo>
                    <a:pt x="17588" y="14519"/>
                    <a:pt x="17709" y="14527"/>
                    <a:pt x="17827" y="14527"/>
                  </a:cubicBezTo>
                  <a:cubicBezTo>
                    <a:pt x="19054" y="14527"/>
                    <a:pt x="20131" y="13656"/>
                    <a:pt x="20349" y="12419"/>
                  </a:cubicBezTo>
                  <a:lnTo>
                    <a:pt x="21587" y="5585"/>
                  </a:lnTo>
                  <a:cubicBezTo>
                    <a:pt x="21706" y="4977"/>
                    <a:pt x="21527" y="4394"/>
                    <a:pt x="21182" y="3954"/>
                  </a:cubicBezTo>
                  <a:cubicBezTo>
                    <a:pt x="21003" y="3727"/>
                    <a:pt x="16550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9"/>
            <p:cNvSpPr/>
            <p:nvPr/>
          </p:nvSpPr>
          <p:spPr>
            <a:xfrm>
              <a:off x="4428713" y="2440000"/>
              <a:ext cx="142000" cy="38150"/>
            </a:xfrm>
            <a:custGeom>
              <a:avLst/>
              <a:gdLst/>
              <a:ahLst/>
              <a:cxnLst/>
              <a:rect l="l" t="t" r="r" b="b"/>
              <a:pathLst>
                <a:path w="5680" h="1526" extrusionOk="0">
                  <a:moveTo>
                    <a:pt x="2142" y="0"/>
                  </a:moveTo>
                  <a:cubicBezTo>
                    <a:pt x="1724" y="0"/>
                    <a:pt x="1304" y="93"/>
                    <a:pt x="917" y="275"/>
                  </a:cubicBezTo>
                  <a:lnTo>
                    <a:pt x="1" y="727"/>
                  </a:lnTo>
                  <a:lnTo>
                    <a:pt x="5680" y="1525"/>
                  </a:lnTo>
                  <a:lnTo>
                    <a:pt x="3465" y="334"/>
                  </a:lnTo>
                  <a:cubicBezTo>
                    <a:pt x="3055" y="111"/>
                    <a:pt x="2599" y="0"/>
                    <a:pt x="2142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9"/>
            <p:cNvSpPr/>
            <p:nvPr/>
          </p:nvSpPr>
          <p:spPr>
            <a:xfrm>
              <a:off x="4215588" y="2082625"/>
              <a:ext cx="449800" cy="317625"/>
            </a:xfrm>
            <a:custGeom>
              <a:avLst/>
              <a:gdLst/>
              <a:ahLst/>
              <a:cxnLst/>
              <a:rect l="l" t="t" r="r" b="b"/>
              <a:pathLst>
                <a:path w="17992" h="12705" extrusionOk="0">
                  <a:moveTo>
                    <a:pt x="4041" y="1"/>
                  </a:moveTo>
                  <a:cubicBezTo>
                    <a:pt x="2845" y="1"/>
                    <a:pt x="1789" y="852"/>
                    <a:pt x="1549" y="2056"/>
                  </a:cubicBezTo>
                  <a:lnTo>
                    <a:pt x="239" y="8593"/>
                  </a:lnTo>
                  <a:cubicBezTo>
                    <a:pt x="1" y="9748"/>
                    <a:pt x="787" y="10867"/>
                    <a:pt x="1965" y="11022"/>
                  </a:cubicBezTo>
                  <a:lnTo>
                    <a:pt x="13657" y="12677"/>
                  </a:lnTo>
                  <a:cubicBezTo>
                    <a:pt x="13783" y="12695"/>
                    <a:pt x="13909" y="12705"/>
                    <a:pt x="14033" y="12705"/>
                  </a:cubicBezTo>
                  <a:cubicBezTo>
                    <a:pt x="15254" y="12705"/>
                    <a:pt x="16334" y="11826"/>
                    <a:pt x="16550" y="10593"/>
                  </a:cubicBezTo>
                  <a:lnTo>
                    <a:pt x="17777" y="3771"/>
                  </a:lnTo>
                  <a:cubicBezTo>
                    <a:pt x="17991" y="2604"/>
                    <a:pt x="17170" y="1509"/>
                    <a:pt x="15991" y="1354"/>
                  </a:cubicBezTo>
                  <a:lnTo>
                    <a:pt x="4358" y="21"/>
                  </a:lnTo>
                  <a:cubicBezTo>
                    <a:pt x="4252" y="7"/>
                    <a:pt x="4146" y="1"/>
                    <a:pt x="4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9"/>
            <p:cNvSpPr/>
            <p:nvPr/>
          </p:nvSpPr>
          <p:spPr>
            <a:xfrm>
              <a:off x="4442713" y="2507875"/>
              <a:ext cx="220875" cy="90925"/>
            </a:xfrm>
            <a:custGeom>
              <a:avLst/>
              <a:gdLst/>
              <a:ahLst/>
              <a:cxnLst/>
              <a:rect l="l" t="t" r="r" b="b"/>
              <a:pathLst>
                <a:path w="8835" h="3637" extrusionOk="0">
                  <a:moveTo>
                    <a:pt x="0" y="1"/>
                  </a:moveTo>
                  <a:cubicBezTo>
                    <a:pt x="346" y="1739"/>
                    <a:pt x="2084" y="3215"/>
                    <a:pt x="3834" y="3573"/>
                  </a:cubicBezTo>
                  <a:cubicBezTo>
                    <a:pt x="4047" y="3616"/>
                    <a:pt x="4267" y="3637"/>
                    <a:pt x="4492" y="3637"/>
                  </a:cubicBezTo>
                  <a:cubicBezTo>
                    <a:pt x="6107" y="3637"/>
                    <a:pt x="7957" y="2572"/>
                    <a:pt x="8835" y="1287"/>
                  </a:cubicBezTo>
                  <a:cubicBezTo>
                    <a:pt x="5882" y="846"/>
                    <a:pt x="2941" y="417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9"/>
            <p:cNvSpPr/>
            <p:nvPr/>
          </p:nvSpPr>
          <p:spPr>
            <a:xfrm>
              <a:off x="4253688" y="2202250"/>
              <a:ext cx="83375" cy="108700"/>
            </a:xfrm>
            <a:custGeom>
              <a:avLst/>
              <a:gdLst/>
              <a:ahLst/>
              <a:cxnLst/>
              <a:rect l="l" t="t" r="r" b="b"/>
              <a:pathLst>
                <a:path w="3335" h="4348" extrusionOk="0">
                  <a:moveTo>
                    <a:pt x="1822" y="1"/>
                  </a:moveTo>
                  <a:cubicBezTo>
                    <a:pt x="1147" y="1"/>
                    <a:pt x="555" y="463"/>
                    <a:pt x="417" y="1153"/>
                  </a:cubicBezTo>
                  <a:lnTo>
                    <a:pt x="144" y="2677"/>
                  </a:lnTo>
                  <a:cubicBezTo>
                    <a:pt x="1" y="3451"/>
                    <a:pt x="501" y="4177"/>
                    <a:pt x="1275" y="4320"/>
                  </a:cubicBezTo>
                  <a:cubicBezTo>
                    <a:pt x="1368" y="4339"/>
                    <a:pt x="1461" y="4348"/>
                    <a:pt x="1552" y="4348"/>
                  </a:cubicBezTo>
                  <a:cubicBezTo>
                    <a:pt x="2218" y="4348"/>
                    <a:pt x="2803" y="3870"/>
                    <a:pt x="2918" y="3189"/>
                  </a:cubicBezTo>
                  <a:lnTo>
                    <a:pt x="3204" y="1677"/>
                  </a:lnTo>
                  <a:cubicBezTo>
                    <a:pt x="3335" y="903"/>
                    <a:pt x="2846" y="177"/>
                    <a:pt x="2072" y="22"/>
                  </a:cubicBezTo>
                  <a:cubicBezTo>
                    <a:pt x="1988" y="8"/>
                    <a:pt x="1904" y="1"/>
                    <a:pt x="1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9"/>
            <p:cNvSpPr/>
            <p:nvPr/>
          </p:nvSpPr>
          <p:spPr>
            <a:xfrm>
              <a:off x="4283463" y="2118950"/>
              <a:ext cx="65500" cy="60550"/>
            </a:xfrm>
            <a:custGeom>
              <a:avLst/>
              <a:gdLst/>
              <a:ahLst/>
              <a:cxnLst/>
              <a:rect l="l" t="t" r="r" b="b"/>
              <a:pathLst>
                <a:path w="2620" h="2422" extrusionOk="0">
                  <a:moveTo>
                    <a:pt x="1317" y="0"/>
                  </a:moveTo>
                  <a:cubicBezTo>
                    <a:pt x="744" y="0"/>
                    <a:pt x="225" y="403"/>
                    <a:pt x="119" y="984"/>
                  </a:cubicBezTo>
                  <a:cubicBezTo>
                    <a:pt x="0" y="1639"/>
                    <a:pt x="441" y="2282"/>
                    <a:pt x="1096" y="2401"/>
                  </a:cubicBezTo>
                  <a:cubicBezTo>
                    <a:pt x="1169" y="2415"/>
                    <a:pt x="1243" y="2421"/>
                    <a:pt x="1315" y="2421"/>
                  </a:cubicBezTo>
                  <a:cubicBezTo>
                    <a:pt x="1886" y="2421"/>
                    <a:pt x="2395" y="2018"/>
                    <a:pt x="2501" y="1437"/>
                  </a:cubicBezTo>
                  <a:cubicBezTo>
                    <a:pt x="2620" y="770"/>
                    <a:pt x="2191" y="139"/>
                    <a:pt x="1536" y="20"/>
                  </a:cubicBezTo>
                  <a:cubicBezTo>
                    <a:pt x="1463" y="7"/>
                    <a:pt x="1389" y="0"/>
                    <a:pt x="1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9"/>
            <p:cNvSpPr/>
            <p:nvPr/>
          </p:nvSpPr>
          <p:spPr>
            <a:xfrm>
              <a:off x="4085513" y="3402925"/>
              <a:ext cx="218800" cy="348000"/>
            </a:xfrm>
            <a:custGeom>
              <a:avLst/>
              <a:gdLst/>
              <a:ahLst/>
              <a:cxnLst/>
              <a:rect l="l" t="t" r="r" b="b"/>
              <a:pathLst>
                <a:path w="8752" h="13920" extrusionOk="0">
                  <a:moveTo>
                    <a:pt x="1" y="1"/>
                  </a:moveTo>
                  <a:lnTo>
                    <a:pt x="2799" y="13919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9"/>
            <p:cNvSpPr/>
            <p:nvPr/>
          </p:nvSpPr>
          <p:spPr>
            <a:xfrm>
              <a:off x="4085513" y="3402925"/>
              <a:ext cx="218800" cy="216425"/>
            </a:xfrm>
            <a:custGeom>
              <a:avLst/>
              <a:gdLst/>
              <a:ahLst/>
              <a:cxnLst/>
              <a:rect l="l" t="t" r="r" b="b"/>
              <a:pathLst>
                <a:path w="8752" h="8657" extrusionOk="0">
                  <a:moveTo>
                    <a:pt x="1" y="1"/>
                  </a:moveTo>
                  <a:lnTo>
                    <a:pt x="227" y="1144"/>
                  </a:lnTo>
                  <a:lnTo>
                    <a:pt x="6192" y="8657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9"/>
            <p:cNvSpPr/>
            <p:nvPr/>
          </p:nvSpPr>
          <p:spPr>
            <a:xfrm>
              <a:off x="4085513" y="2879950"/>
              <a:ext cx="287275" cy="663200"/>
            </a:xfrm>
            <a:custGeom>
              <a:avLst/>
              <a:gdLst/>
              <a:ahLst/>
              <a:cxnLst/>
              <a:rect l="l" t="t" r="r" b="b"/>
              <a:pathLst>
                <a:path w="11491" h="26528" extrusionOk="0">
                  <a:moveTo>
                    <a:pt x="10800" y="0"/>
                  </a:moveTo>
                  <a:cubicBezTo>
                    <a:pt x="8954" y="405"/>
                    <a:pt x="7430" y="1703"/>
                    <a:pt x="6752" y="3465"/>
                  </a:cubicBezTo>
                  <a:lnTo>
                    <a:pt x="1" y="20944"/>
                  </a:lnTo>
                  <a:lnTo>
                    <a:pt x="10466" y="26528"/>
                  </a:lnTo>
                  <a:lnTo>
                    <a:pt x="11490" y="24277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9"/>
            <p:cNvSpPr/>
            <p:nvPr/>
          </p:nvSpPr>
          <p:spPr>
            <a:xfrm>
              <a:off x="4261738" y="3045450"/>
              <a:ext cx="111650" cy="497100"/>
            </a:xfrm>
            <a:custGeom>
              <a:avLst/>
              <a:gdLst/>
              <a:ahLst/>
              <a:cxnLst/>
              <a:rect l="l" t="t" r="r" b="b"/>
              <a:pathLst>
                <a:path w="4466" h="19884" extrusionOk="0">
                  <a:moveTo>
                    <a:pt x="3941" y="0"/>
                  </a:moveTo>
                  <a:lnTo>
                    <a:pt x="2953" y="2917"/>
                  </a:lnTo>
                  <a:cubicBezTo>
                    <a:pt x="1858" y="6168"/>
                    <a:pt x="1084" y="9513"/>
                    <a:pt x="655" y="12919"/>
                  </a:cubicBezTo>
                  <a:lnTo>
                    <a:pt x="0" y="18062"/>
                  </a:lnTo>
                  <a:lnTo>
                    <a:pt x="3429" y="19884"/>
                  </a:lnTo>
                  <a:lnTo>
                    <a:pt x="4465" y="17645"/>
                  </a:lnTo>
                  <a:lnTo>
                    <a:pt x="3941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9"/>
            <p:cNvSpPr/>
            <p:nvPr/>
          </p:nvSpPr>
          <p:spPr>
            <a:xfrm>
              <a:off x="4112913" y="2460725"/>
              <a:ext cx="88425" cy="208800"/>
            </a:xfrm>
            <a:custGeom>
              <a:avLst/>
              <a:gdLst/>
              <a:ahLst/>
              <a:cxnLst/>
              <a:rect l="l" t="t" r="r" b="b"/>
              <a:pathLst>
                <a:path w="3537" h="8352" extrusionOk="0">
                  <a:moveTo>
                    <a:pt x="862" y="1"/>
                  </a:moveTo>
                  <a:cubicBezTo>
                    <a:pt x="591" y="1"/>
                    <a:pt x="333" y="104"/>
                    <a:pt x="191" y="339"/>
                  </a:cubicBezTo>
                  <a:cubicBezTo>
                    <a:pt x="0" y="648"/>
                    <a:pt x="48" y="1053"/>
                    <a:pt x="131" y="1410"/>
                  </a:cubicBezTo>
                  <a:cubicBezTo>
                    <a:pt x="607" y="3720"/>
                    <a:pt x="1060" y="6042"/>
                    <a:pt x="1536" y="8352"/>
                  </a:cubicBezTo>
                  <a:cubicBezTo>
                    <a:pt x="2227" y="8114"/>
                    <a:pt x="2834" y="7792"/>
                    <a:pt x="3536" y="7578"/>
                  </a:cubicBezTo>
                  <a:cubicBezTo>
                    <a:pt x="3286" y="5566"/>
                    <a:pt x="2929" y="3542"/>
                    <a:pt x="2322" y="1601"/>
                  </a:cubicBezTo>
                  <a:cubicBezTo>
                    <a:pt x="2167" y="1113"/>
                    <a:pt x="1977" y="577"/>
                    <a:pt x="1572" y="244"/>
                  </a:cubicBezTo>
                  <a:cubicBezTo>
                    <a:pt x="1377" y="89"/>
                    <a:pt x="1114" y="1"/>
                    <a:pt x="86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9"/>
            <p:cNvSpPr/>
            <p:nvPr/>
          </p:nvSpPr>
          <p:spPr>
            <a:xfrm>
              <a:off x="4032238" y="2451700"/>
              <a:ext cx="122650" cy="219325"/>
            </a:xfrm>
            <a:custGeom>
              <a:avLst/>
              <a:gdLst/>
              <a:ahLst/>
              <a:cxnLst/>
              <a:rect l="l" t="t" r="r" b="b"/>
              <a:pathLst>
                <a:path w="4906" h="8773" extrusionOk="0">
                  <a:moveTo>
                    <a:pt x="1069" y="0"/>
                  </a:moveTo>
                  <a:cubicBezTo>
                    <a:pt x="779" y="0"/>
                    <a:pt x="500" y="107"/>
                    <a:pt x="334" y="343"/>
                  </a:cubicBezTo>
                  <a:cubicBezTo>
                    <a:pt x="1" y="819"/>
                    <a:pt x="274" y="1462"/>
                    <a:pt x="524" y="1986"/>
                  </a:cubicBezTo>
                  <a:cubicBezTo>
                    <a:pt x="1560" y="4093"/>
                    <a:pt x="2191" y="6415"/>
                    <a:pt x="2382" y="8772"/>
                  </a:cubicBezTo>
                  <a:cubicBezTo>
                    <a:pt x="3108" y="8713"/>
                    <a:pt x="4168" y="8498"/>
                    <a:pt x="4906" y="8451"/>
                  </a:cubicBezTo>
                  <a:cubicBezTo>
                    <a:pt x="4370" y="6105"/>
                    <a:pt x="3620" y="3795"/>
                    <a:pt x="2679" y="1569"/>
                  </a:cubicBezTo>
                  <a:cubicBezTo>
                    <a:pt x="2477" y="1057"/>
                    <a:pt x="2227" y="545"/>
                    <a:pt x="1786" y="224"/>
                  </a:cubicBezTo>
                  <a:cubicBezTo>
                    <a:pt x="1582" y="80"/>
                    <a:pt x="1321" y="0"/>
                    <a:pt x="106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9"/>
            <p:cNvSpPr/>
            <p:nvPr/>
          </p:nvSpPr>
          <p:spPr>
            <a:xfrm>
              <a:off x="3984313" y="2486450"/>
              <a:ext cx="110150" cy="189325"/>
            </a:xfrm>
            <a:custGeom>
              <a:avLst/>
              <a:gdLst/>
              <a:ahLst/>
              <a:cxnLst/>
              <a:rect l="l" t="t" r="r" b="b"/>
              <a:pathLst>
                <a:path w="4406" h="7573" extrusionOk="0">
                  <a:moveTo>
                    <a:pt x="911" y="1"/>
                  </a:moveTo>
                  <a:cubicBezTo>
                    <a:pt x="638" y="1"/>
                    <a:pt x="374" y="106"/>
                    <a:pt x="227" y="334"/>
                  </a:cubicBezTo>
                  <a:cubicBezTo>
                    <a:pt x="1" y="679"/>
                    <a:pt x="132" y="1132"/>
                    <a:pt x="274" y="1513"/>
                  </a:cubicBezTo>
                  <a:cubicBezTo>
                    <a:pt x="989" y="3537"/>
                    <a:pt x="1703" y="5549"/>
                    <a:pt x="2429" y="7573"/>
                  </a:cubicBezTo>
                  <a:lnTo>
                    <a:pt x="4406" y="7382"/>
                  </a:lnTo>
                  <a:cubicBezTo>
                    <a:pt x="4192" y="5144"/>
                    <a:pt x="3453" y="2977"/>
                    <a:pt x="2287" y="1072"/>
                  </a:cubicBezTo>
                  <a:cubicBezTo>
                    <a:pt x="2060" y="691"/>
                    <a:pt x="1787" y="310"/>
                    <a:pt x="1406" y="120"/>
                  </a:cubicBezTo>
                  <a:cubicBezTo>
                    <a:pt x="1255" y="42"/>
                    <a:pt x="1081" y="1"/>
                    <a:pt x="911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9"/>
            <p:cNvSpPr/>
            <p:nvPr/>
          </p:nvSpPr>
          <p:spPr>
            <a:xfrm>
              <a:off x="3942038" y="2540950"/>
              <a:ext cx="103925" cy="136925"/>
            </a:xfrm>
            <a:custGeom>
              <a:avLst/>
              <a:gdLst/>
              <a:ahLst/>
              <a:cxnLst/>
              <a:rect l="l" t="t" r="r" b="b"/>
              <a:pathLst>
                <a:path w="4157" h="5477" extrusionOk="0">
                  <a:moveTo>
                    <a:pt x="815" y="1"/>
                  </a:moveTo>
                  <a:cubicBezTo>
                    <a:pt x="596" y="1"/>
                    <a:pt x="385" y="72"/>
                    <a:pt x="239" y="225"/>
                  </a:cubicBezTo>
                  <a:cubicBezTo>
                    <a:pt x="37" y="452"/>
                    <a:pt x="1" y="773"/>
                    <a:pt x="72" y="1059"/>
                  </a:cubicBezTo>
                  <a:cubicBezTo>
                    <a:pt x="144" y="1345"/>
                    <a:pt x="310" y="1595"/>
                    <a:pt x="477" y="1845"/>
                  </a:cubicBezTo>
                  <a:cubicBezTo>
                    <a:pt x="1215" y="2964"/>
                    <a:pt x="1894" y="4012"/>
                    <a:pt x="2263" y="5226"/>
                  </a:cubicBezTo>
                  <a:lnTo>
                    <a:pt x="4156" y="5476"/>
                  </a:lnTo>
                  <a:cubicBezTo>
                    <a:pt x="3799" y="3821"/>
                    <a:pt x="3085" y="2250"/>
                    <a:pt x="2085" y="880"/>
                  </a:cubicBezTo>
                  <a:cubicBezTo>
                    <a:pt x="1858" y="583"/>
                    <a:pt x="1620" y="273"/>
                    <a:pt x="1275" y="106"/>
                  </a:cubicBezTo>
                  <a:cubicBezTo>
                    <a:pt x="1131" y="37"/>
                    <a:pt x="971" y="1"/>
                    <a:pt x="815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9"/>
            <p:cNvSpPr/>
            <p:nvPr/>
          </p:nvSpPr>
          <p:spPr>
            <a:xfrm>
              <a:off x="3886988" y="2649575"/>
              <a:ext cx="397675" cy="1159750"/>
            </a:xfrm>
            <a:custGeom>
              <a:avLst/>
              <a:gdLst/>
              <a:ahLst/>
              <a:cxnLst/>
              <a:rect l="l" t="t" r="r" b="b"/>
              <a:pathLst>
                <a:path w="15907" h="46390" extrusionOk="0">
                  <a:moveTo>
                    <a:pt x="12573" y="0"/>
                  </a:moveTo>
                  <a:lnTo>
                    <a:pt x="4477" y="893"/>
                  </a:lnTo>
                  <a:lnTo>
                    <a:pt x="3632" y="4132"/>
                  </a:lnTo>
                  <a:cubicBezTo>
                    <a:pt x="3179" y="6537"/>
                    <a:pt x="3715" y="9013"/>
                    <a:pt x="5132" y="11013"/>
                  </a:cubicBezTo>
                  <a:lnTo>
                    <a:pt x="512" y="40005"/>
                  </a:lnTo>
                  <a:cubicBezTo>
                    <a:pt x="0" y="43303"/>
                    <a:pt x="2465" y="46291"/>
                    <a:pt x="5799" y="46387"/>
                  </a:cubicBezTo>
                  <a:lnTo>
                    <a:pt x="5953" y="46387"/>
                  </a:lnTo>
                  <a:cubicBezTo>
                    <a:pt x="6019" y="46389"/>
                    <a:pt x="6084" y="46390"/>
                    <a:pt x="6148" y="46390"/>
                  </a:cubicBezTo>
                  <a:cubicBezTo>
                    <a:pt x="9309" y="46390"/>
                    <a:pt x="11859" y="43845"/>
                    <a:pt x="11847" y="40672"/>
                  </a:cubicBezTo>
                  <a:cubicBezTo>
                    <a:pt x="11764" y="30575"/>
                    <a:pt x="11621" y="11001"/>
                    <a:pt x="11621" y="11001"/>
                  </a:cubicBezTo>
                  <a:lnTo>
                    <a:pt x="13764" y="6656"/>
                  </a:lnTo>
                  <a:lnTo>
                    <a:pt x="15907" y="298"/>
                  </a:lnTo>
                  <a:cubicBezTo>
                    <a:pt x="15897" y="298"/>
                    <a:pt x="15887" y="298"/>
                    <a:pt x="15877" y="298"/>
                  </a:cubicBezTo>
                  <a:cubicBezTo>
                    <a:pt x="14579" y="298"/>
                    <a:pt x="13402" y="1057"/>
                    <a:pt x="12859" y="2227"/>
                  </a:cubicBezTo>
                  <a:lnTo>
                    <a:pt x="12133" y="3751"/>
                  </a:lnTo>
                  <a:lnTo>
                    <a:pt x="12573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9"/>
            <p:cNvSpPr/>
            <p:nvPr/>
          </p:nvSpPr>
          <p:spPr>
            <a:xfrm>
              <a:off x="3998913" y="2649575"/>
              <a:ext cx="202425" cy="42175"/>
            </a:xfrm>
            <a:custGeom>
              <a:avLst/>
              <a:gdLst/>
              <a:ahLst/>
              <a:cxnLst/>
              <a:rect l="l" t="t" r="r" b="b"/>
              <a:pathLst>
                <a:path w="8097" h="1687" extrusionOk="0">
                  <a:moveTo>
                    <a:pt x="8096" y="0"/>
                  </a:moveTo>
                  <a:lnTo>
                    <a:pt x="0" y="893"/>
                  </a:lnTo>
                  <a:cubicBezTo>
                    <a:pt x="996" y="1422"/>
                    <a:pt x="2086" y="1687"/>
                    <a:pt x="3175" y="1687"/>
                  </a:cubicBezTo>
                  <a:cubicBezTo>
                    <a:pt x="4220" y="1687"/>
                    <a:pt x="5265" y="1442"/>
                    <a:pt x="6227" y="953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9"/>
            <p:cNvSpPr/>
            <p:nvPr/>
          </p:nvSpPr>
          <p:spPr>
            <a:xfrm>
              <a:off x="4044738" y="2740775"/>
              <a:ext cx="145575" cy="140675"/>
            </a:xfrm>
            <a:custGeom>
              <a:avLst/>
              <a:gdLst/>
              <a:ahLst/>
              <a:cxnLst/>
              <a:rect l="l" t="t" r="r" b="b"/>
              <a:pathLst>
                <a:path w="5823" h="5627" extrusionOk="0">
                  <a:moveTo>
                    <a:pt x="5064" y="0"/>
                  </a:moveTo>
                  <a:cubicBezTo>
                    <a:pt x="4552" y="0"/>
                    <a:pt x="3966" y="95"/>
                    <a:pt x="3477" y="210"/>
                  </a:cubicBezTo>
                  <a:cubicBezTo>
                    <a:pt x="2727" y="388"/>
                    <a:pt x="1965" y="805"/>
                    <a:pt x="1370" y="1412"/>
                  </a:cubicBezTo>
                  <a:cubicBezTo>
                    <a:pt x="774" y="2031"/>
                    <a:pt x="358" y="2781"/>
                    <a:pt x="191" y="3543"/>
                  </a:cubicBezTo>
                  <a:cubicBezTo>
                    <a:pt x="1" y="4317"/>
                    <a:pt x="60" y="5067"/>
                    <a:pt x="263" y="5627"/>
                  </a:cubicBezTo>
                  <a:cubicBezTo>
                    <a:pt x="703" y="4484"/>
                    <a:pt x="1334" y="3258"/>
                    <a:pt x="2275" y="2329"/>
                  </a:cubicBezTo>
                  <a:cubicBezTo>
                    <a:pt x="3203" y="1388"/>
                    <a:pt x="4668" y="543"/>
                    <a:pt x="5823" y="103"/>
                  </a:cubicBezTo>
                  <a:cubicBezTo>
                    <a:pt x="5613" y="30"/>
                    <a:pt x="5351" y="0"/>
                    <a:pt x="5064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9"/>
            <p:cNvSpPr/>
            <p:nvPr/>
          </p:nvSpPr>
          <p:spPr>
            <a:xfrm>
              <a:off x="5149638" y="2928475"/>
              <a:ext cx="444425" cy="690875"/>
            </a:xfrm>
            <a:custGeom>
              <a:avLst/>
              <a:gdLst/>
              <a:ahLst/>
              <a:cxnLst/>
              <a:rect l="l" t="t" r="r" b="b"/>
              <a:pathLst>
                <a:path w="17777" h="27635" extrusionOk="0">
                  <a:moveTo>
                    <a:pt x="4882" y="0"/>
                  </a:moveTo>
                  <a:lnTo>
                    <a:pt x="2965" y="3096"/>
                  </a:lnTo>
                  <a:cubicBezTo>
                    <a:pt x="227" y="7537"/>
                    <a:pt x="1" y="13109"/>
                    <a:pt x="2370" y="17764"/>
                  </a:cubicBezTo>
                  <a:lnTo>
                    <a:pt x="7382" y="27635"/>
                  </a:lnTo>
                  <a:lnTo>
                    <a:pt x="17777" y="20741"/>
                  </a:lnTo>
                  <a:lnTo>
                    <a:pt x="8847" y="3346"/>
                  </a:lnTo>
                  <a:cubicBezTo>
                    <a:pt x="8025" y="1750"/>
                    <a:pt x="6597" y="548"/>
                    <a:pt x="48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9"/>
            <p:cNvSpPr/>
            <p:nvPr/>
          </p:nvSpPr>
          <p:spPr>
            <a:xfrm>
              <a:off x="5334788" y="3471700"/>
              <a:ext cx="335775" cy="254500"/>
            </a:xfrm>
            <a:custGeom>
              <a:avLst/>
              <a:gdLst/>
              <a:ahLst/>
              <a:cxnLst/>
              <a:rect l="l" t="t" r="r" b="b"/>
              <a:pathLst>
                <a:path w="13431" h="10180" extrusionOk="0">
                  <a:moveTo>
                    <a:pt x="8894" y="0"/>
                  </a:moveTo>
                  <a:lnTo>
                    <a:pt x="0" y="5906"/>
                  </a:lnTo>
                  <a:lnTo>
                    <a:pt x="13431" y="10180"/>
                  </a:lnTo>
                  <a:lnTo>
                    <a:pt x="13431" y="10180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9"/>
            <p:cNvSpPr/>
            <p:nvPr/>
          </p:nvSpPr>
          <p:spPr>
            <a:xfrm>
              <a:off x="5334788" y="3471700"/>
              <a:ext cx="239625" cy="186050"/>
            </a:xfrm>
            <a:custGeom>
              <a:avLst/>
              <a:gdLst/>
              <a:ahLst/>
              <a:cxnLst/>
              <a:rect l="l" t="t" r="r" b="b"/>
              <a:pathLst>
                <a:path w="9585" h="7442" extrusionOk="0">
                  <a:moveTo>
                    <a:pt x="8894" y="0"/>
                  </a:moveTo>
                  <a:lnTo>
                    <a:pt x="0" y="5906"/>
                  </a:lnTo>
                  <a:lnTo>
                    <a:pt x="4787" y="7441"/>
                  </a:lnTo>
                  <a:lnTo>
                    <a:pt x="9585" y="1548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9"/>
            <p:cNvSpPr/>
            <p:nvPr/>
          </p:nvSpPr>
          <p:spPr>
            <a:xfrm>
              <a:off x="4862113" y="3154900"/>
              <a:ext cx="93175" cy="205500"/>
            </a:xfrm>
            <a:custGeom>
              <a:avLst/>
              <a:gdLst/>
              <a:ahLst/>
              <a:cxnLst/>
              <a:rect l="l" t="t" r="r" b="b"/>
              <a:pathLst>
                <a:path w="3727" h="8220" extrusionOk="0">
                  <a:moveTo>
                    <a:pt x="1096" y="0"/>
                  </a:moveTo>
                  <a:cubicBezTo>
                    <a:pt x="627" y="0"/>
                    <a:pt x="233" y="444"/>
                    <a:pt x="119" y="909"/>
                  </a:cubicBezTo>
                  <a:cubicBezTo>
                    <a:pt x="0" y="1397"/>
                    <a:pt x="131" y="1909"/>
                    <a:pt x="250" y="2385"/>
                  </a:cubicBezTo>
                  <a:cubicBezTo>
                    <a:pt x="655" y="3945"/>
                    <a:pt x="988" y="5683"/>
                    <a:pt x="1381" y="7243"/>
                  </a:cubicBezTo>
                  <a:cubicBezTo>
                    <a:pt x="2274" y="7326"/>
                    <a:pt x="2893" y="7910"/>
                    <a:pt x="3727" y="8219"/>
                  </a:cubicBezTo>
                  <a:cubicBezTo>
                    <a:pt x="3227" y="5981"/>
                    <a:pt x="2739" y="3730"/>
                    <a:pt x="2262" y="1504"/>
                  </a:cubicBezTo>
                  <a:cubicBezTo>
                    <a:pt x="2191" y="1171"/>
                    <a:pt x="2119" y="837"/>
                    <a:pt x="1953" y="552"/>
                  </a:cubicBezTo>
                  <a:cubicBezTo>
                    <a:pt x="1786" y="266"/>
                    <a:pt x="1488" y="16"/>
                    <a:pt x="1167" y="4"/>
                  </a:cubicBezTo>
                  <a:cubicBezTo>
                    <a:pt x="1143" y="2"/>
                    <a:pt x="1120" y="0"/>
                    <a:pt x="1096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9"/>
            <p:cNvSpPr/>
            <p:nvPr/>
          </p:nvSpPr>
          <p:spPr>
            <a:xfrm>
              <a:off x="4928488" y="3118300"/>
              <a:ext cx="84250" cy="247325"/>
            </a:xfrm>
            <a:custGeom>
              <a:avLst/>
              <a:gdLst/>
              <a:ahLst/>
              <a:cxnLst/>
              <a:rect l="l" t="t" r="r" b="b"/>
              <a:pathLst>
                <a:path w="3370" h="9893" extrusionOk="0">
                  <a:moveTo>
                    <a:pt x="1212" y="1"/>
                  </a:moveTo>
                  <a:cubicBezTo>
                    <a:pt x="802" y="1"/>
                    <a:pt x="384" y="317"/>
                    <a:pt x="203" y="718"/>
                  </a:cubicBezTo>
                  <a:cubicBezTo>
                    <a:pt x="0" y="1218"/>
                    <a:pt x="60" y="1789"/>
                    <a:pt x="131" y="2325"/>
                  </a:cubicBezTo>
                  <a:cubicBezTo>
                    <a:pt x="453" y="4825"/>
                    <a:pt x="786" y="7349"/>
                    <a:pt x="1108" y="9850"/>
                  </a:cubicBezTo>
                  <a:cubicBezTo>
                    <a:pt x="1224" y="9845"/>
                    <a:pt x="1339" y="9842"/>
                    <a:pt x="1451" y="9842"/>
                  </a:cubicBezTo>
                  <a:cubicBezTo>
                    <a:pt x="1994" y="9842"/>
                    <a:pt x="2494" y="9893"/>
                    <a:pt x="3031" y="9893"/>
                  </a:cubicBezTo>
                  <a:cubicBezTo>
                    <a:pt x="3142" y="9893"/>
                    <a:pt x="3255" y="9891"/>
                    <a:pt x="3370" y="9886"/>
                  </a:cubicBezTo>
                  <a:lnTo>
                    <a:pt x="2167" y="1361"/>
                  </a:lnTo>
                  <a:cubicBezTo>
                    <a:pt x="2096" y="861"/>
                    <a:pt x="1977" y="277"/>
                    <a:pt x="1512" y="63"/>
                  </a:cubicBezTo>
                  <a:cubicBezTo>
                    <a:pt x="1415" y="20"/>
                    <a:pt x="1314" y="1"/>
                    <a:pt x="121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9"/>
            <p:cNvSpPr/>
            <p:nvPr/>
          </p:nvSpPr>
          <p:spPr>
            <a:xfrm>
              <a:off x="5009138" y="3131400"/>
              <a:ext cx="58675" cy="252500"/>
            </a:xfrm>
            <a:custGeom>
              <a:avLst/>
              <a:gdLst/>
              <a:ahLst/>
              <a:cxnLst/>
              <a:rect l="l" t="t" r="r" b="b"/>
              <a:pathLst>
                <a:path w="2347" h="10100" extrusionOk="0">
                  <a:moveTo>
                    <a:pt x="1241" y="0"/>
                  </a:moveTo>
                  <a:cubicBezTo>
                    <a:pt x="863" y="0"/>
                    <a:pt x="464" y="258"/>
                    <a:pt x="263" y="599"/>
                  </a:cubicBezTo>
                  <a:cubicBezTo>
                    <a:pt x="1" y="1075"/>
                    <a:pt x="1" y="1634"/>
                    <a:pt x="13" y="2182"/>
                  </a:cubicBezTo>
                  <a:cubicBezTo>
                    <a:pt x="48" y="4706"/>
                    <a:pt x="84" y="7242"/>
                    <a:pt x="120" y="9754"/>
                  </a:cubicBezTo>
                  <a:cubicBezTo>
                    <a:pt x="906" y="9826"/>
                    <a:pt x="1572" y="10016"/>
                    <a:pt x="2346" y="10100"/>
                  </a:cubicBezTo>
                  <a:cubicBezTo>
                    <a:pt x="2275" y="7218"/>
                    <a:pt x="2215" y="4349"/>
                    <a:pt x="2144" y="1480"/>
                  </a:cubicBezTo>
                  <a:cubicBezTo>
                    <a:pt x="2132" y="968"/>
                    <a:pt x="2073" y="372"/>
                    <a:pt x="1632" y="110"/>
                  </a:cubicBezTo>
                  <a:cubicBezTo>
                    <a:pt x="1512" y="34"/>
                    <a:pt x="1378" y="0"/>
                    <a:pt x="124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9"/>
            <p:cNvSpPr/>
            <p:nvPr/>
          </p:nvSpPr>
          <p:spPr>
            <a:xfrm>
              <a:off x="5073138" y="3187975"/>
              <a:ext cx="53600" cy="189375"/>
            </a:xfrm>
            <a:custGeom>
              <a:avLst/>
              <a:gdLst/>
              <a:ahLst/>
              <a:cxnLst/>
              <a:rect l="l" t="t" r="r" b="b"/>
              <a:pathLst>
                <a:path w="2144" h="7575" extrusionOk="0">
                  <a:moveTo>
                    <a:pt x="1481" y="0"/>
                  </a:moveTo>
                  <a:cubicBezTo>
                    <a:pt x="1215" y="0"/>
                    <a:pt x="937" y="153"/>
                    <a:pt x="775" y="372"/>
                  </a:cubicBezTo>
                  <a:cubicBezTo>
                    <a:pt x="536" y="705"/>
                    <a:pt x="501" y="1134"/>
                    <a:pt x="465" y="1538"/>
                  </a:cubicBezTo>
                  <a:cubicBezTo>
                    <a:pt x="310" y="3408"/>
                    <a:pt x="144" y="5289"/>
                    <a:pt x="1" y="7170"/>
                  </a:cubicBezTo>
                  <a:cubicBezTo>
                    <a:pt x="596" y="7277"/>
                    <a:pt x="1072" y="7480"/>
                    <a:pt x="1656" y="7575"/>
                  </a:cubicBezTo>
                  <a:cubicBezTo>
                    <a:pt x="1799" y="5432"/>
                    <a:pt x="1965" y="3300"/>
                    <a:pt x="2108" y="1157"/>
                  </a:cubicBezTo>
                  <a:cubicBezTo>
                    <a:pt x="2144" y="788"/>
                    <a:pt x="2144" y="348"/>
                    <a:pt x="1834" y="110"/>
                  </a:cubicBezTo>
                  <a:cubicBezTo>
                    <a:pt x="1728" y="34"/>
                    <a:pt x="1606" y="0"/>
                    <a:pt x="148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9"/>
            <p:cNvSpPr/>
            <p:nvPr/>
          </p:nvSpPr>
          <p:spPr>
            <a:xfrm>
              <a:off x="4757338" y="3335650"/>
              <a:ext cx="973950" cy="628300"/>
            </a:xfrm>
            <a:custGeom>
              <a:avLst/>
              <a:gdLst/>
              <a:ahLst/>
              <a:cxnLst/>
              <a:rect l="l" t="t" r="r" b="b"/>
              <a:pathLst>
                <a:path w="38958" h="25132" extrusionOk="0">
                  <a:moveTo>
                    <a:pt x="5572" y="1"/>
                  </a:moveTo>
                  <a:lnTo>
                    <a:pt x="5560" y="4073"/>
                  </a:lnTo>
                  <a:lnTo>
                    <a:pt x="2227" y="1489"/>
                  </a:lnTo>
                  <a:cubicBezTo>
                    <a:pt x="1984" y="1299"/>
                    <a:pt x="1702" y="1211"/>
                    <a:pt x="1423" y="1211"/>
                  </a:cubicBezTo>
                  <a:cubicBezTo>
                    <a:pt x="881" y="1211"/>
                    <a:pt x="352" y="1546"/>
                    <a:pt x="155" y="2120"/>
                  </a:cubicBezTo>
                  <a:cubicBezTo>
                    <a:pt x="0" y="2608"/>
                    <a:pt x="131" y="3144"/>
                    <a:pt x="500" y="3501"/>
                  </a:cubicBezTo>
                  <a:lnTo>
                    <a:pt x="2536" y="5454"/>
                  </a:lnTo>
                  <a:lnTo>
                    <a:pt x="4834" y="8550"/>
                  </a:lnTo>
                  <a:cubicBezTo>
                    <a:pt x="6036" y="10172"/>
                    <a:pt x="7920" y="11104"/>
                    <a:pt x="9891" y="11104"/>
                  </a:cubicBezTo>
                  <a:cubicBezTo>
                    <a:pt x="10263" y="11104"/>
                    <a:pt x="10639" y="11070"/>
                    <a:pt x="11013" y="11002"/>
                  </a:cubicBezTo>
                  <a:lnTo>
                    <a:pt x="28956" y="24040"/>
                  </a:lnTo>
                  <a:cubicBezTo>
                    <a:pt x="29973" y="24779"/>
                    <a:pt x="31144" y="25132"/>
                    <a:pt x="32301" y="25132"/>
                  </a:cubicBezTo>
                  <a:cubicBezTo>
                    <a:pt x="34271" y="25132"/>
                    <a:pt x="36201" y="24110"/>
                    <a:pt x="37267" y="22242"/>
                  </a:cubicBezTo>
                  <a:cubicBezTo>
                    <a:pt x="38957" y="19229"/>
                    <a:pt x="37636" y="15443"/>
                    <a:pt x="34433" y="14145"/>
                  </a:cubicBezTo>
                  <a:lnTo>
                    <a:pt x="14704" y="6216"/>
                  </a:lnTo>
                  <a:lnTo>
                    <a:pt x="14300" y="112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9"/>
            <p:cNvSpPr/>
            <p:nvPr/>
          </p:nvSpPr>
          <p:spPr>
            <a:xfrm>
              <a:off x="4896638" y="3335950"/>
              <a:ext cx="218200" cy="35975"/>
            </a:xfrm>
            <a:custGeom>
              <a:avLst/>
              <a:gdLst/>
              <a:ahLst/>
              <a:cxnLst/>
              <a:rect l="l" t="t" r="r" b="b"/>
              <a:pathLst>
                <a:path w="8728" h="1439" extrusionOk="0">
                  <a:moveTo>
                    <a:pt x="0" y="1"/>
                  </a:moveTo>
                  <a:lnTo>
                    <a:pt x="1191" y="548"/>
                  </a:lnTo>
                  <a:cubicBezTo>
                    <a:pt x="2481" y="1131"/>
                    <a:pt x="3870" y="1438"/>
                    <a:pt x="5273" y="1438"/>
                  </a:cubicBezTo>
                  <a:cubicBezTo>
                    <a:pt x="5619" y="1438"/>
                    <a:pt x="5965" y="1420"/>
                    <a:pt x="6311" y="1382"/>
                  </a:cubicBezTo>
                  <a:lnTo>
                    <a:pt x="8728" y="1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9"/>
            <p:cNvSpPr/>
            <p:nvPr/>
          </p:nvSpPr>
          <p:spPr>
            <a:xfrm>
              <a:off x="4896638" y="3430675"/>
              <a:ext cx="136950" cy="111875"/>
            </a:xfrm>
            <a:custGeom>
              <a:avLst/>
              <a:gdLst/>
              <a:ahLst/>
              <a:cxnLst/>
              <a:rect l="l" t="t" r="r" b="b"/>
              <a:pathLst>
                <a:path w="5478" h="4475" extrusionOk="0">
                  <a:moveTo>
                    <a:pt x="1367" y="1"/>
                  </a:moveTo>
                  <a:cubicBezTo>
                    <a:pt x="857" y="1"/>
                    <a:pt x="383" y="113"/>
                    <a:pt x="0" y="296"/>
                  </a:cubicBezTo>
                  <a:cubicBezTo>
                    <a:pt x="1072" y="581"/>
                    <a:pt x="2227" y="1058"/>
                    <a:pt x="3155" y="1784"/>
                  </a:cubicBezTo>
                  <a:cubicBezTo>
                    <a:pt x="4108" y="2510"/>
                    <a:pt x="4846" y="3510"/>
                    <a:pt x="5382" y="4475"/>
                  </a:cubicBezTo>
                  <a:cubicBezTo>
                    <a:pt x="5477" y="3939"/>
                    <a:pt x="5441" y="3272"/>
                    <a:pt x="5179" y="2617"/>
                  </a:cubicBezTo>
                  <a:cubicBezTo>
                    <a:pt x="4929" y="1963"/>
                    <a:pt x="4465" y="1343"/>
                    <a:pt x="3870" y="867"/>
                  </a:cubicBezTo>
                  <a:cubicBezTo>
                    <a:pt x="3274" y="403"/>
                    <a:pt x="2548" y="105"/>
                    <a:pt x="1846" y="34"/>
                  </a:cubicBezTo>
                  <a:cubicBezTo>
                    <a:pt x="1684" y="11"/>
                    <a:pt x="1524" y="1"/>
                    <a:pt x="1367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9"/>
            <p:cNvSpPr/>
            <p:nvPr/>
          </p:nvSpPr>
          <p:spPr>
            <a:xfrm>
              <a:off x="4292988" y="3116575"/>
              <a:ext cx="829875" cy="756075"/>
            </a:xfrm>
            <a:custGeom>
              <a:avLst/>
              <a:gdLst/>
              <a:ahLst/>
              <a:cxnLst/>
              <a:rect l="l" t="t" r="r" b="b"/>
              <a:pathLst>
                <a:path w="33195" h="30243" extrusionOk="0">
                  <a:moveTo>
                    <a:pt x="16598" y="1"/>
                  </a:moveTo>
                  <a:cubicBezTo>
                    <a:pt x="12728" y="1"/>
                    <a:pt x="8859" y="1477"/>
                    <a:pt x="5906" y="4430"/>
                  </a:cubicBezTo>
                  <a:cubicBezTo>
                    <a:pt x="0" y="10336"/>
                    <a:pt x="0" y="19908"/>
                    <a:pt x="5906" y="25814"/>
                  </a:cubicBezTo>
                  <a:cubicBezTo>
                    <a:pt x="8859" y="28766"/>
                    <a:pt x="12728" y="30243"/>
                    <a:pt x="16598" y="30243"/>
                  </a:cubicBezTo>
                  <a:cubicBezTo>
                    <a:pt x="20467" y="30243"/>
                    <a:pt x="24337" y="28766"/>
                    <a:pt x="27290" y="25814"/>
                  </a:cubicBezTo>
                  <a:cubicBezTo>
                    <a:pt x="33195" y="19908"/>
                    <a:pt x="33195" y="10336"/>
                    <a:pt x="27290" y="4430"/>
                  </a:cubicBezTo>
                  <a:cubicBezTo>
                    <a:pt x="24337" y="1477"/>
                    <a:pt x="20467" y="1"/>
                    <a:pt x="16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9"/>
            <p:cNvSpPr/>
            <p:nvPr/>
          </p:nvSpPr>
          <p:spPr>
            <a:xfrm>
              <a:off x="4397763" y="3319950"/>
              <a:ext cx="209575" cy="190600"/>
            </a:xfrm>
            <a:custGeom>
              <a:avLst/>
              <a:gdLst/>
              <a:ahLst/>
              <a:cxnLst/>
              <a:rect l="l" t="t" r="r" b="b"/>
              <a:pathLst>
                <a:path w="8383" h="7624" extrusionOk="0">
                  <a:moveTo>
                    <a:pt x="4190" y="1"/>
                  </a:moveTo>
                  <a:cubicBezTo>
                    <a:pt x="2463" y="1"/>
                    <a:pt x="896" y="1186"/>
                    <a:pt x="489" y="2939"/>
                  </a:cubicBezTo>
                  <a:cubicBezTo>
                    <a:pt x="0" y="4987"/>
                    <a:pt x="1262" y="7034"/>
                    <a:pt x="3310" y="7523"/>
                  </a:cubicBezTo>
                  <a:cubicBezTo>
                    <a:pt x="3602" y="7590"/>
                    <a:pt x="3894" y="7623"/>
                    <a:pt x="4182" y="7623"/>
                  </a:cubicBezTo>
                  <a:cubicBezTo>
                    <a:pt x="5913" y="7623"/>
                    <a:pt x="7486" y="6445"/>
                    <a:pt x="7894" y="4689"/>
                  </a:cubicBezTo>
                  <a:cubicBezTo>
                    <a:pt x="8382" y="2641"/>
                    <a:pt x="7120" y="581"/>
                    <a:pt x="5072" y="105"/>
                  </a:cubicBezTo>
                  <a:cubicBezTo>
                    <a:pt x="4777" y="35"/>
                    <a:pt x="4481" y="1"/>
                    <a:pt x="4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9"/>
            <p:cNvSpPr/>
            <p:nvPr/>
          </p:nvSpPr>
          <p:spPr>
            <a:xfrm>
              <a:off x="4551638" y="3217800"/>
              <a:ext cx="65825" cy="65500"/>
            </a:xfrm>
            <a:custGeom>
              <a:avLst/>
              <a:gdLst/>
              <a:ahLst/>
              <a:cxnLst/>
              <a:rect l="l" t="t" r="r" b="b"/>
              <a:pathLst>
                <a:path w="2633" h="2620" extrusionOk="0">
                  <a:moveTo>
                    <a:pt x="1323" y="0"/>
                  </a:moveTo>
                  <a:cubicBezTo>
                    <a:pt x="596" y="0"/>
                    <a:pt x="1" y="583"/>
                    <a:pt x="1" y="1310"/>
                  </a:cubicBezTo>
                  <a:cubicBezTo>
                    <a:pt x="1" y="2036"/>
                    <a:pt x="596" y="2619"/>
                    <a:pt x="1323" y="2619"/>
                  </a:cubicBezTo>
                  <a:cubicBezTo>
                    <a:pt x="2037" y="2619"/>
                    <a:pt x="2632" y="2036"/>
                    <a:pt x="2632" y="1310"/>
                  </a:cubicBezTo>
                  <a:cubicBezTo>
                    <a:pt x="2632" y="583"/>
                    <a:pt x="2037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9"/>
            <p:cNvSpPr/>
            <p:nvPr/>
          </p:nvSpPr>
          <p:spPr>
            <a:xfrm>
              <a:off x="4636488" y="3319300"/>
              <a:ext cx="105975" cy="96750"/>
            </a:xfrm>
            <a:custGeom>
              <a:avLst/>
              <a:gdLst/>
              <a:ahLst/>
              <a:cxnLst/>
              <a:rect l="l" t="t" r="r" b="b"/>
              <a:pathLst>
                <a:path w="4239" h="3870" extrusionOk="0">
                  <a:moveTo>
                    <a:pt x="2120" y="0"/>
                  </a:moveTo>
                  <a:cubicBezTo>
                    <a:pt x="1625" y="0"/>
                    <a:pt x="1131" y="191"/>
                    <a:pt x="750" y="572"/>
                  </a:cubicBezTo>
                  <a:cubicBezTo>
                    <a:pt x="0" y="1322"/>
                    <a:pt x="0" y="2548"/>
                    <a:pt x="750" y="3298"/>
                  </a:cubicBezTo>
                  <a:cubicBezTo>
                    <a:pt x="1131" y="3679"/>
                    <a:pt x="1625" y="3870"/>
                    <a:pt x="2120" y="3870"/>
                  </a:cubicBezTo>
                  <a:cubicBezTo>
                    <a:pt x="2614" y="3870"/>
                    <a:pt x="3108" y="3679"/>
                    <a:pt x="3489" y="3298"/>
                  </a:cubicBezTo>
                  <a:cubicBezTo>
                    <a:pt x="4239" y="2548"/>
                    <a:pt x="4239" y="1322"/>
                    <a:pt x="3489" y="572"/>
                  </a:cubicBezTo>
                  <a:cubicBezTo>
                    <a:pt x="3108" y="191"/>
                    <a:pt x="2614" y="0"/>
                    <a:pt x="2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9"/>
            <p:cNvSpPr/>
            <p:nvPr/>
          </p:nvSpPr>
          <p:spPr>
            <a:xfrm>
              <a:off x="4718038" y="3204400"/>
              <a:ext cx="95275" cy="95275"/>
            </a:xfrm>
            <a:custGeom>
              <a:avLst/>
              <a:gdLst/>
              <a:ahLst/>
              <a:cxnLst/>
              <a:rect l="l" t="t" r="r" b="b"/>
              <a:pathLst>
                <a:path w="3811" h="3811" extrusionOk="0">
                  <a:moveTo>
                    <a:pt x="1906" y="0"/>
                  </a:moveTo>
                  <a:cubicBezTo>
                    <a:pt x="858" y="0"/>
                    <a:pt x="1" y="869"/>
                    <a:pt x="1" y="1905"/>
                  </a:cubicBezTo>
                  <a:cubicBezTo>
                    <a:pt x="1" y="2965"/>
                    <a:pt x="870" y="3810"/>
                    <a:pt x="1906" y="3810"/>
                  </a:cubicBezTo>
                  <a:cubicBezTo>
                    <a:pt x="2965" y="3810"/>
                    <a:pt x="3811" y="2953"/>
                    <a:pt x="3811" y="1905"/>
                  </a:cubicBezTo>
                  <a:cubicBezTo>
                    <a:pt x="3811" y="869"/>
                    <a:pt x="2965" y="12"/>
                    <a:pt x="1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9"/>
            <p:cNvSpPr/>
            <p:nvPr/>
          </p:nvSpPr>
          <p:spPr>
            <a:xfrm>
              <a:off x="4853163" y="3336250"/>
              <a:ext cx="158675" cy="158375"/>
            </a:xfrm>
            <a:custGeom>
              <a:avLst/>
              <a:gdLst/>
              <a:ahLst/>
              <a:cxnLst/>
              <a:rect l="l" t="t" r="r" b="b"/>
              <a:pathLst>
                <a:path w="6347" h="6335" extrusionOk="0">
                  <a:moveTo>
                    <a:pt x="3190" y="1"/>
                  </a:moveTo>
                  <a:cubicBezTo>
                    <a:pt x="3182" y="1"/>
                    <a:pt x="3175" y="1"/>
                    <a:pt x="3168" y="1"/>
                  </a:cubicBezTo>
                  <a:cubicBezTo>
                    <a:pt x="1418" y="1"/>
                    <a:pt x="1" y="1406"/>
                    <a:pt x="1" y="3168"/>
                  </a:cubicBezTo>
                  <a:cubicBezTo>
                    <a:pt x="1" y="4918"/>
                    <a:pt x="1418" y="6335"/>
                    <a:pt x="3168" y="6335"/>
                  </a:cubicBezTo>
                  <a:cubicBezTo>
                    <a:pt x="4930" y="6335"/>
                    <a:pt x="6347" y="4918"/>
                    <a:pt x="6347" y="3168"/>
                  </a:cubicBezTo>
                  <a:cubicBezTo>
                    <a:pt x="6347" y="1437"/>
                    <a:pt x="4942" y="1"/>
                    <a:pt x="3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9"/>
            <p:cNvSpPr/>
            <p:nvPr/>
          </p:nvSpPr>
          <p:spPr>
            <a:xfrm>
              <a:off x="4737388" y="3529125"/>
              <a:ext cx="96750" cy="96775"/>
            </a:xfrm>
            <a:custGeom>
              <a:avLst/>
              <a:gdLst/>
              <a:ahLst/>
              <a:cxnLst/>
              <a:rect l="l" t="t" r="r" b="b"/>
              <a:pathLst>
                <a:path w="3870" h="3871" extrusionOk="0">
                  <a:moveTo>
                    <a:pt x="1941" y="1"/>
                  </a:moveTo>
                  <a:cubicBezTo>
                    <a:pt x="870" y="1"/>
                    <a:pt x="0" y="870"/>
                    <a:pt x="0" y="1942"/>
                  </a:cubicBezTo>
                  <a:cubicBezTo>
                    <a:pt x="0" y="3013"/>
                    <a:pt x="870" y="3870"/>
                    <a:pt x="1941" y="3870"/>
                  </a:cubicBezTo>
                  <a:cubicBezTo>
                    <a:pt x="3013" y="3870"/>
                    <a:pt x="3870" y="3013"/>
                    <a:pt x="3870" y="1942"/>
                  </a:cubicBezTo>
                  <a:cubicBezTo>
                    <a:pt x="3870" y="870"/>
                    <a:pt x="3013" y="1"/>
                    <a:pt x="1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9"/>
            <p:cNvSpPr/>
            <p:nvPr/>
          </p:nvSpPr>
          <p:spPr>
            <a:xfrm>
              <a:off x="4580513" y="3601875"/>
              <a:ext cx="87550" cy="79575"/>
            </a:xfrm>
            <a:custGeom>
              <a:avLst/>
              <a:gdLst/>
              <a:ahLst/>
              <a:cxnLst/>
              <a:rect l="l" t="t" r="r" b="b"/>
              <a:pathLst>
                <a:path w="3502" h="3183" extrusionOk="0">
                  <a:moveTo>
                    <a:pt x="1749" y="0"/>
                  </a:moveTo>
                  <a:cubicBezTo>
                    <a:pt x="1028" y="0"/>
                    <a:pt x="376" y="489"/>
                    <a:pt x="203" y="1222"/>
                  </a:cubicBezTo>
                  <a:cubicBezTo>
                    <a:pt x="1" y="2080"/>
                    <a:pt x="525" y="2937"/>
                    <a:pt x="1382" y="3139"/>
                  </a:cubicBezTo>
                  <a:cubicBezTo>
                    <a:pt x="1505" y="3168"/>
                    <a:pt x="1627" y="3182"/>
                    <a:pt x="1748" y="3182"/>
                  </a:cubicBezTo>
                  <a:cubicBezTo>
                    <a:pt x="2471" y="3182"/>
                    <a:pt x="3125" y="2685"/>
                    <a:pt x="3299" y="1961"/>
                  </a:cubicBezTo>
                  <a:cubicBezTo>
                    <a:pt x="3501" y="1103"/>
                    <a:pt x="2977" y="246"/>
                    <a:pt x="2120" y="44"/>
                  </a:cubicBezTo>
                  <a:cubicBezTo>
                    <a:pt x="1996" y="14"/>
                    <a:pt x="187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9"/>
            <p:cNvSpPr/>
            <p:nvPr/>
          </p:nvSpPr>
          <p:spPr>
            <a:xfrm>
              <a:off x="3116938" y="2507475"/>
              <a:ext cx="1075750" cy="566875"/>
            </a:xfrm>
            <a:custGeom>
              <a:avLst/>
              <a:gdLst/>
              <a:ahLst/>
              <a:cxnLst/>
              <a:rect l="l" t="t" r="r" b="b"/>
              <a:pathLst>
                <a:path w="43030" h="22675" extrusionOk="0">
                  <a:moveTo>
                    <a:pt x="21706" y="695"/>
                  </a:moveTo>
                  <a:lnTo>
                    <a:pt x="42006" y="13661"/>
                  </a:lnTo>
                  <a:lnTo>
                    <a:pt x="24909" y="21936"/>
                  </a:lnTo>
                  <a:lnTo>
                    <a:pt x="1215" y="4398"/>
                  </a:lnTo>
                  <a:lnTo>
                    <a:pt x="21706" y="695"/>
                  </a:lnTo>
                  <a:close/>
                  <a:moveTo>
                    <a:pt x="21765" y="0"/>
                  </a:moveTo>
                  <a:cubicBezTo>
                    <a:pt x="21745" y="0"/>
                    <a:pt x="21726" y="2"/>
                    <a:pt x="21706" y="5"/>
                  </a:cubicBezTo>
                  <a:lnTo>
                    <a:pt x="298" y="3862"/>
                  </a:lnTo>
                  <a:cubicBezTo>
                    <a:pt x="167" y="3874"/>
                    <a:pt x="60" y="3981"/>
                    <a:pt x="37" y="4112"/>
                  </a:cubicBezTo>
                  <a:cubicBezTo>
                    <a:pt x="1" y="4243"/>
                    <a:pt x="60" y="4398"/>
                    <a:pt x="167" y="4470"/>
                  </a:cubicBezTo>
                  <a:lnTo>
                    <a:pt x="24647" y="22615"/>
                  </a:lnTo>
                  <a:cubicBezTo>
                    <a:pt x="24706" y="22639"/>
                    <a:pt x="24790" y="22674"/>
                    <a:pt x="24861" y="22674"/>
                  </a:cubicBezTo>
                  <a:cubicBezTo>
                    <a:pt x="24909" y="22674"/>
                    <a:pt x="24968" y="22650"/>
                    <a:pt x="24980" y="22639"/>
                  </a:cubicBezTo>
                  <a:lnTo>
                    <a:pt x="42828" y="14007"/>
                  </a:lnTo>
                  <a:cubicBezTo>
                    <a:pt x="42947" y="13959"/>
                    <a:pt x="43018" y="13840"/>
                    <a:pt x="43018" y="13721"/>
                  </a:cubicBezTo>
                  <a:cubicBezTo>
                    <a:pt x="43030" y="13590"/>
                    <a:pt x="42970" y="13471"/>
                    <a:pt x="42863" y="13411"/>
                  </a:cubicBezTo>
                  <a:lnTo>
                    <a:pt x="21944" y="52"/>
                  </a:lnTo>
                  <a:cubicBezTo>
                    <a:pt x="21889" y="16"/>
                    <a:pt x="21828" y="0"/>
                    <a:pt x="2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9"/>
            <p:cNvSpPr/>
            <p:nvPr/>
          </p:nvSpPr>
          <p:spPr>
            <a:xfrm>
              <a:off x="3651838" y="1749650"/>
              <a:ext cx="356025" cy="774625"/>
            </a:xfrm>
            <a:custGeom>
              <a:avLst/>
              <a:gdLst/>
              <a:ahLst/>
              <a:cxnLst/>
              <a:rect l="l" t="t" r="r" b="b"/>
              <a:pathLst>
                <a:path w="14241" h="30985" extrusionOk="0">
                  <a:moveTo>
                    <a:pt x="13856" y="1"/>
                  </a:moveTo>
                  <a:cubicBezTo>
                    <a:pt x="13727" y="1"/>
                    <a:pt x="13600" y="74"/>
                    <a:pt x="13538" y="207"/>
                  </a:cubicBezTo>
                  <a:lnTo>
                    <a:pt x="72" y="30508"/>
                  </a:lnTo>
                  <a:cubicBezTo>
                    <a:pt x="0" y="30675"/>
                    <a:pt x="72" y="30877"/>
                    <a:pt x="250" y="30961"/>
                  </a:cubicBezTo>
                  <a:cubicBezTo>
                    <a:pt x="298" y="30973"/>
                    <a:pt x="346" y="30985"/>
                    <a:pt x="381" y="30985"/>
                  </a:cubicBezTo>
                  <a:cubicBezTo>
                    <a:pt x="500" y="30985"/>
                    <a:pt x="631" y="30913"/>
                    <a:pt x="703" y="30782"/>
                  </a:cubicBezTo>
                  <a:lnTo>
                    <a:pt x="14169" y="481"/>
                  </a:lnTo>
                  <a:cubicBezTo>
                    <a:pt x="14240" y="314"/>
                    <a:pt x="14169" y="100"/>
                    <a:pt x="13990" y="28"/>
                  </a:cubicBezTo>
                  <a:cubicBezTo>
                    <a:pt x="13947" y="10"/>
                    <a:pt x="13902" y="1"/>
                    <a:pt x="13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9"/>
            <p:cNvSpPr/>
            <p:nvPr/>
          </p:nvSpPr>
          <p:spPr>
            <a:xfrm>
              <a:off x="3356863" y="2046075"/>
              <a:ext cx="841200" cy="766400"/>
            </a:xfrm>
            <a:custGeom>
              <a:avLst/>
              <a:gdLst/>
              <a:ahLst/>
              <a:cxnLst/>
              <a:rect l="l" t="t" r="r" b="b"/>
              <a:pathLst>
                <a:path w="33648" h="30656" extrusionOk="0">
                  <a:moveTo>
                    <a:pt x="16830" y="0"/>
                  </a:moveTo>
                  <a:cubicBezTo>
                    <a:pt x="12907" y="0"/>
                    <a:pt x="8983" y="1494"/>
                    <a:pt x="5989" y="4483"/>
                  </a:cubicBezTo>
                  <a:cubicBezTo>
                    <a:pt x="0" y="10472"/>
                    <a:pt x="0" y="20175"/>
                    <a:pt x="5989" y="26164"/>
                  </a:cubicBezTo>
                  <a:cubicBezTo>
                    <a:pt x="8983" y="29159"/>
                    <a:pt x="12907" y="30656"/>
                    <a:pt x="16830" y="30656"/>
                  </a:cubicBezTo>
                  <a:cubicBezTo>
                    <a:pt x="20753" y="30656"/>
                    <a:pt x="24676" y="29159"/>
                    <a:pt x="27670" y="26164"/>
                  </a:cubicBezTo>
                  <a:cubicBezTo>
                    <a:pt x="33647" y="20175"/>
                    <a:pt x="33647" y="10472"/>
                    <a:pt x="27670" y="4483"/>
                  </a:cubicBezTo>
                  <a:cubicBezTo>
                    <a:pt x="24676" y="1494"/>
                    <a:pt x="20753" y="0"/>
                    <a:pt x="16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9"/>
            <p:cNvSpPr/>
            <p:nvPr/>
          </p:nvSpPr>
          <p:spPr>
            <a:xfrm>
              <a:off x="3530388" y="2223625"/>
              <a:ext cx="144400" cy="144375"/>
            </a:xfrm>
            <a:custGeom>
              <a:avLst/>
              <a:gdLst/>
              <a:ahLst/>
              <a:cxnLst/>
              <a:rect l="l" t="t" r="r" b="b"/>
              <a:pathLst>
                <a:path w="5776" h="5775" extrusionOk="0">
                  <a:moveTo>
                    <a:pt x="2894" y="0"/>
                  </a:moveTo>
                  <a:cubicBezTo>
                    <a:pt x="1298" y="0"/>
                    <a:pt x="1" y="1298"/>
                    <a:pt x="1" y="2893"/>
                  </a:cubicBezTo>
                  <a:cubicBezTo>
                    <a:pt x="1" y="4477"/>
                    <a:pt x="1298" y="5775"/>
                    <a:pt x="2894" y="5775"/>
                  </a:cubicBezTo>
                  <a:cubicBezTo>
                    <a:pt x="4489" y="5775"/>
                    <a:pt x="5775" y="4477"/>
                    <a:pt x="5775" y="2893"/>
                  </a:cubicBezTo>
                  <a:cubicBezTo>
                    <a:pt x="5775" y="1298"/>
                    <a:pt x="4489" y="0"/>
                    <a:pt x="28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9"/>
            <p:cNvSpPr/>
            <p:nvPr/>
          </p:nvSpPr>
          <p:spPr>
            <a:xfrm>
              <a:off x="3691413" y="2138775"/>
              <a:ext cx="62850" cy="62550"/>
            </a:xfrm>
            <a:custGeom>
              <a:avLst/>
              <a:gdLst/>
              <a:ahLst/>
              <a:cxnLst/>
              <a:rect l="l" t="t" r="r" b="b"/>
              <a:pathLst>
                <a:path w="2514" h="2502" extrusionOk="0">
                  <a:moveTo>
                    <a:pt x="1251" y="1"/>
                  </a:moveTo>
                  <a:cubicBezTo>
                    <a:pt x="560" y="1"/>
                    <a:pt x="1" y="549"/>
                    <a:pt x="1" y="1251"/>
                  </a:cubicBezTo>
                  <a:cubicBezTo>
                    <a:pt x="1" y="1954"/>
                    <a:pt x="572" y="2501"/>
                    <a:pt x="1251" y="2501"/>
                  </a:cubicBezTo>
                  <a:cubicBezTo>
                    <a:pt x="1953" y="2501"/>
                    <a:pt x="2513" y="1942"/>
                    <a:pt x="2513" y="1251"/>
                  </a:cubicBezTo>
                  <a:cubicBezTo>
                    <a:pt x="2513" y="572"/>
                    <a:pt x="1942" y="13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9"/>
            <p:cNvSpPr/>
            <p:nvPr/>
          </p:nvSpPr>
          <p:spPr>
            <a:xfrm>
              <a:off x="3816438" y="2269150"/>
              <a:ext cx="160175" cy="159875"/>
            </a:xfrm>
            <a:custGeom>
              <a:avLst/>
              <a:gdLst/>
              <a:ahLst/>
              <a:cxnLst/>
              <a:rect l="l" t="t" r="r" b="b"/>
              <a:pathLst>
                <a:path w="6407" h="6395" extrusionOk="0">
                  <a:moveTo>
                    <a:pt x="3203" y="1"/>
                  </a:moveTo>
                  <a:cubicBezTo>
                    <a:pt x="1429" y="1"/>
                    <a:pt x="0" y="1430"/>
                    <a:pt x="0" y="3192"/>
                  </a:cubicBezTo>
                  <a:cubicBezTo>
                    <a:pt x="0" y="4966"/>
                    <a:pt x="1429" y="6395"/>
                    <a:pt x="3203" y="6395"/>
                  </a:cubicBezTo>
                  <a:cubicBezTo>
                    <a:pt x="4977" y="6395"/>
                    <a:pt x="6406" y="4966"/>
                    <a:pt x="6406" y="3192"/>
                  </a:cubicBezTo>
                  <a:cubicBezTo>
                    <a:pt x="6406" y="1430"/>
                    <a:pt x="4977" y="1"/>
                    <a:pt x="3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9"/>
            <p:cNvSpPr/>
            <p:nvPr/>
          </p:nvSpPr>
          <p:spPr>
            <a:xfrm>
              <a:off x="3861388" y="2127775"/>
              <a:ext cx="52700" cy="52700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1048" y="0"/>
                  </a:moveTo>
                  <a:cubicBezTo>
                    <a:pt x="477" y="0"/>
                    <a:pt x="0" y="477"/>
                    <a:pt x="0" y="1048"/>
                  </a:cubicBezTo>
                  <a:cubicBezTo>
                    <a:pt x="0" y="1632"/>
                    <a:pt x="477" y="2108"/>
                    <a:pt x="1048" y="2108"/>
                  </a:cubicBezTo>
                  <a:cubicBezTo>
                    <a:pt x="1631" y="2108"/>
                    <a:pt x="2108" y="1632"/>
                    <a:pt x="2108" y="1048"/>
                  </a:cubicBezTo>
                  <a:cubicBezTo>
                    <a:pt x="2108" y="477"/>
                    <a:pt x="1643" y="0"/>
                    <a:pt x="1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9"/>
            <p:cNvSpPr/>
            <p:nvPr/>
          </p:nvSpPr>
          <p:spPr>
            <a:xfrm>
              <a:off x="3951863" y="2487125"/>
              <a:ext cx="88150" cy="82025"/>
            </a:xfrm>
            <a:custGeom>
              <a:avLst/>
              <a:gdLst/>
              <a:ahLst/>
              <a:cxnLst/>
              <a:rect l="l" t="t" r="r" b="b"/>
              <a:pathLst>
                <a:path w="3526" h="3281" extrusionOk="0">
                  <a:moveTo>
                    <a:pt x="1764" y="0"/>
                  </a:moveTo>
                  <a:cubicBezTo>
                    <a:pt x="973" y="0"/>
                    <a:pt x="273" y="573"/>
                    <a:pt x="144" y="1378"/>
                  </a:cubicBezTo>
                  <a:cubicBezTo>
                    <a:pt x="1" y="2271"/>
                    <a:pt x="608" y="3105"/>
                    <a:pt x="1501" y="3260"/>
                  </a:cubicBezTo>
                  <a:cubicBezTo>
                    <a:pt x="1589" y="3274"/>
                    <a:pt x="1676" y="3280"/>
                    <a:pt x="1762" y="3280"/>
                  </a:cubicBezTo>
                  <a:cubicBezTo>
                    <a:pt x="2551" y="3280"/>
                    <a:pt x="3243" y="2708"/>
                    <a:pt x="3382" y="1902"/>
                  </a:cubicBezTo>
                  <a:cubicBezTo>
                    <a:pt x="3525" y="1009"/>
                    <a:pt x="2918" y="164"/>
                    <a:pt x="2025" y="21"/>
                  </a:cubicBezTo>
                  <a:cubicBezTo>
                    <a:pt x="1937" y="7"/>
                    <a:pt x="1850" y="0"/>
                    <a:pt x="1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9"/>
            <p:cNvSpPr/>
            <p:nvPr/>
          </p:nvSpPr>
          <p:spPr>
            <a:xfrm>
              <a:off x="3117838" y="1749700"/>
              <a:ext cx="889425" cy="1324650"/>
            </a:xfrm>
            <a:custGeom>
              <a:avLst/>
              <a:gdLst/>
              <a:ahLst/>
              <a:cxnLst/>
              <a:rect l="l" t="t" r="r" b="b"/>
              <a:pathLst>
                <a:path w="35577" h="52986" extrusionOk="0">
                  <a:moveTo>
                    <a:pt x="34683" y="1348"/>
                  </a:moveTo>
                  <a:lnTo>
                    <a:pt x="24599" y="52045"/>
                  </a:lnTo>
                  <a:lnTo>
                    <a:pt x="870" y="34471"/>
                  </a:lnTo>
                  <a:lnTo>
                    <a:pt x="34683" y="1348"/>
                  </a:lnTo>
                  <a:close/>
                  <a:moveTo>
                    <a:pt x="35223" y="1"/>
                  </a:moveTo>
                  <a:cubicBezTo>
                    <a:pt x="35132" y="1"/>
                    <a:pt x="35042" y="37"/>
                    <a:pt x="34981" y="98"/>
                  </a:cubicBezTo>
                  <a:lnTo>
                    <a:pt x="108" y="34257"/>
                  </a:lnTo>
                  <a:cubicBezTo>
                    <a:pt x="24" y="34328"/>
                    <a:pt x="1" y="34423"/>
                    <a:pt x="1" y="34531"/>
                  </a:cubicBezTo>
                  <a:cubicBezTo>
                    <a:pt x="1" y="34626"/>
                    <a:pt x="60" y="34721"/>
                    <a:pt x="131" y="34781"/>
                  </a:cubicBezTo>
                  <a:lnTo>
                    <a:pt x="24611" y="52926"/>
                  </a:lnTo>
                  <a:cubicBezTo>
                    <a:pt x="24670" y="52950"/>
                    <a:pt x="24754" y="52985"/>
                    <a:pt x="24825" y="52985"/>
                  </a:cubicBezTo>
                  <a:cubicBezTo>
                    <a:pt x="24873" y="52985"/>
                    <a:pt x="24896" y="52961"/>
                    <a:pt x="24956" y="52961"/>
                  </a:cubicBezTo>
                  <a:cubicBezTo>
                    <a:pt x="25063" y="52926"/>
                    <a:pt x="25135" y="52830"/>
                    <a:pt x="25170" y="52711"/>
                  </a:cubicBezTo>
                  <a:lnTo>
                    <a:pt x="35553" y="419"/>
                  </a:lnTo>
                  <a:cubicBezTo>
                    <a:pt x="35576" y="264"/>
                    <a:pt x="35517" y="122"/>
                    <a:pt x="35374" y="38"/>
                  </a:cubicBezTo>
                  <a:cubicBezTo>
                    <a:pt x="35326" y="12"/>
                    <a:pt x="35274" y="1"/>
                    <a:pt x="35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9"/>
            <p:cNvSpPr/>
            <p:nvPr/>
          </p:nvSpPr>
          <p:spPr>
            <a:xfrm>
              <a:off x="3729513" y="1749750"/>
              <a:ext cx="463775" cy="1324600"/>
            </a:xfrm>
            <a:custGeom>
              <a:avLst/>
              <a:gdLst/>
              <a:ahLst/>
              <a:cxnLst/>
              <a:rect l="l" t="t" r="r" b="b"/>
              <a:pathLst>
                <a:path w="18551" h="52984" extrusionOk="0">
                  <a:moveTo>
                    <a:pt x="10716" y="2215"/>
                  </a:moveTo>
                  <a:lnTo>
                    <a:pt x="17813" y="43815"/>
                  </a:lnTo>
                  <a:lnTo>
                    <a:pt x="822" y="52043"/>
                  </a:lnTo>
                  <a:lnTo>
                    <a:pt x="10716" y="2215"/>
                  </a:lnTo>
                  <a:close/>
                  <a:moveTo>
                    <a:pt x="10740" y="1"/>
                  </a:moveTo>
                  <a:cubicBezTo>
                    <a:pt x="10597" y="1"/>
                    <a:pt x="10443" y="96"/>
                    <a:pt x="10419" y="262"/>
                  </a:cubicBezTo>
                  <a:lnTo>
                    <a:pt x="25" y="52567"/>
                  </a:lnTo>
                  <a:cubicBezTo>
                    <a:pt x="1" y="52697"/>
                    <a:pt x="48" y="52828"/>
                    <a:pt x="144" y="52900"/>
                  </a:cubicBezTo>
                  <a:cubicBezTo>
                    <a:pt x="203" y="52948"/>
                    <a:pt x="287" y="52983"/>
                    <a:pt x="358" y="52983"/>
                  </a:cubicBezTo>
                  <a:cubicBezTo>
                    <a:pt x="406" y="52983"/>
                    <a:pt x="465" y="52959"/>
                    <a:pt x="477" y="52936"/>
                  </a:cubicBezTo>
                  <a:lnTo>
                    <a:pt x="18325" y="44304"/>
                  </a:lnTo>
                  <a:cubicBezTo>
                    <a:pt x="18467" y="44244"/>
                    <a:pt x="18551" y="44089"/>
                    <a:pt x="18515" y="43946"/>
                  </a:cubicBezTo>
                  <a:lnTo>
                    <a:pt x="11074" y="274"/>
                  </a:lnTo>
                  <a:cubicBezTo>
                    <a:pt x="11038" y="120"/>
                    <a:pt x="10907" y="1"/>
                    <a:pt x="10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9"/>
            <p:cNvSpPr/>
            <p:nvPr/>
          </p:nvSpPr>
          <p:spPr>
            <a:xfrm>
              <a:off x="3933713" y="1698550"/>
              <a:ext cx="128900" cy="128925"/>
            </a:xfrm>
            <a:custGeom>
              <a:avLst/>
              <a:gdLst/>
              <a:ahLst/>
              <a:cxnLst/>
              <a:rect l="l" t="t" r="r" b="b"/>
              <a:pathLst>
                <a:path w="5156" h="5157" extrusionOk="0">
                  <a:moveTo>
                    <a:pt x="2584" y="1"/>
                  </a:moveTo>
                  <a:cubicBezTo>
                    <a:pt x="1155" y="1"/>
                    <a:pt x="1" y="1144"/>
                    <a:pt x="1" y="2584"/>
                  </a:cubicBezTo>
                  <a:cubicBezTo>
                    <a:pt x="1" y="4013"/>
                    <a:pt x="1155" y="5156"/>
                    <a:pt x="2584" y="5156"/>
                  </a:cubicBezTo>
                  <a:cubicBezTo>
                    <a:pt x="4013" y="5156"/>
                    <a:pt x="5156" y="3989"/>
                    <a:pt x="5156" y="2584"/>
                  </a:cubicBezTo>
                  <a:cubicBezTo>
                    <a:pt x="5156" y="1156"/>
                    <a:pt x="4013" y="1"/>
                    <a:pt x="2584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9"/>
            <p:cNvSpPr/>
            <p:nvPr/>
          </p:nvSpPr>
          <p:spPr>
            <a:xfrm>
              <a:off x="3665238" y="3001475"/>
              <a:ext cx="146175" cy="128750"/>
            </a:xfrm>
            <a:custGeom>
              <a:avLst/>
              <a:gdLst/>
              <a:ahLst/>
              <a:cxnLst/>
              <a:rect l="l" t="t" r="r" b="b"/>
              <a:pathLst>
                <a:path w="5847" h="5150" extrusionOk="0">
                  <a:moveTo>
                    <a:pt x="2920" y="0"/>
                  </a:moveTo>
                  <a:cubicBezTo>
                    <a:pt x="2589" y="0"/>
                    <a:pt x="2253" y="64"/>
                    <a:pt x="1929" y="200"/>
                  </a:cubicBezTo>
                  <a:cubicBezTo>
                    <a:pt x="619" y="747"/>
                    <a:pt x="0" y="2259"/>
                    <a:pt x="548" y="3569"/>
                  </a:cubicBezTo>
                  <a:cubicBezTo>
                    <a:pt x="969" y="4555"/>
                    <a:pt x="1923" y="5150"/>
                    <a:pt x="2928" y="5150"/>
                  </a:cubicBezTo>
                  <a:cubicBezTo>
                    <a:pt x="3258" y="5150"/>
                    <a:pt x="3594" y="5086"/>
                    <a:pt x="3917" y="4950"/>
                  </a:cubicBezTo>
                  <a:cubicBezTo>
                    <a:pt x="5239" y="4403"/>
                    <a:pt x="5846" y="2890"/>
                    <a:pt x="5298" y="1581"/>
                  </a:cubicBezTo>
                  <a:cubicBezTo>
                    <a:pt x="4886" y="595"/>
                    <a:pt x="3927" y="0"/>
                    <a:pt x="2920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9"/>
            <p:cNvSpPr/>
            <p:nvPr/>
          </p:nvSpPr>
          <p:spPr>
            <a:xfrm>
              <a:off x="3067838" y="2547200"/>
              <a:ext cx="135150" cy="128850"/>
            </a:xfrm>
            <a:custGeom>
              <a:avLst/>
              <a:gdLst/>
              <a:ahLst/>
              <a:cxnLst/>
              <a:rect l="l" t="t" r="r" b="b"/>
              <a:pathLst>
                <a:path w="5406" h="5154" extrusionOk="0">
                  <a:moveTo>
                    <a:pt x="2711" y="0"/>
                  </a:moveTo>
                  <a:cubicBezTo>
                    <a:pt x="1395" y="0"/>
                    <a:pt x="267" y="997"/>
                    <a:pt x="143" y="2333"/>
                  </a:cubicBezTo>
                  <a:cubicBezTo>
                    <a:pt x="0" y="3750"/>
                    <a:pt x="1036" y="5000"/>
                    <a:pt x="2453" y="5143"/>
                  </a:cubicBezTo>
                  <a:cubicBezTo>
                    <a:pt x="2534" y="5150"/>
                    <a:pt x="2615" y="5154"/>
                    <a:pt x="2694" y="5154"/>
                  </a:cubicBezTo>
                  <a:cubicBezTo>
                    <a:pt x="4011" y="5154"/>
                    <a:pt x="5139" y="4157"/>
                    <a:pt x="5263" y="2821"/>
                  </a:cubicBezTo>
                  <a:cubicBezTo>
                    <a:pt x="5406" y="1404"/>
                    <a:pt x="4370" y="154"/>
                    <a:pt x="2953" y="11"/>
                  </a:cubicBezTo>
                  <a:cubicBezTo>
                    <a:pt x="2872" y="4"/>
                    <a:pt x="2791" y="0"/>
                    <a:pt x="2711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9"/>
            <p:cNvSpPr/>
            <p:nvPr/>
          </p:nvSpPr>
          <p:spPr>
            <a:xfrm>
              <a:off x="4119738" y="2790650"/>
              <a:ext cx="128925" cy="128625"/>
            </a:xfrm>
            <a:custGeom>
              <a:avLst/>
              <a:gdLst/>
              <a:ahLst/>
              <a:cxnLst/>
              <a:rect l="l" t="t" r="r" b="b"/>
              <a:pathLst>
                <a:path w="5157" h="5145" extrusionOk="0">
                  <a:moveTo>
                    <a:pt x="2585" y="1"/>
                  </a:moveTo>
                  <a:cubicBezTo>
                    <a:pt x="1156" y="1"/>
                    <a:pt x="1" y="1156"/>
                    <a:pt x="1" y="2572"/>
                  </a:cubicBezTo>
                  <a:cubicBezTo>
                    <a:pt x="1" y="4001"/>
                    <a:pt x="1156" y="5144"/>
                    <a:pt x="2585" y="5144"/>
                  </a:cubicBezTo>
                  <a:cubicBezTo>
                    <a:pt x="4013" y="5144"/>
                    <a:pt x="5156" y="3989"/>
                    <a:pt x="5156" y="2572"/>
                  </a:cubicBezTo>
                  <a:cubicBezTo>
                    <a:pt x="5156" y="1144"/>
                    <a:pt x="4013" y="1"/>
                    <a:pt x="2585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9"/>
            <p:cNvSpPr/>
            <p:nvPr/>
          </p:nvSpPr>
          <p:spPr>
            <a:xfrm>
              <a:off x="5144288" y="2502225"/>
              <a:ext cx="76825" cy="28000"/>
            </a:xfrm>
            <a:custGeom>
              <a:avLst/>
              <a:gdLst/>
              <a:ahLst/>
              <a:cxnLst/>
              <a:rect l="l" t="t" r="r" b="b"/>
              <a:pathLst>
                <a:path w="307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3072" y="1120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9"/>
            <p:cNvSpPr/>
            <p:nvPr/>
          </p:nvSpPr>
          <p:spPr>
            <a:xfrm>
              <a:off x="2928538" y="3284175"/>
              <a:ext cx="91700" cy="91700"/>
            </a:xfrm>
            <a:custGeom>
              <a:avLst/>
              <a:gdLst/>
              <a:ahLst/>
              <a:cxnLst/>
              <a:rect l="l" t="t" r="r" b="b"/>
              <a:pathLst>
                <a:path w="3668" h="3668" extrusionOk="0">
                  <a:moveTo>
                    <a:pt x="0" y="0"/>
                  </a:moveTo>
                  <a:lnTo>
                    <a:pt x="0" y="3667"/>
                  </a:lnTo>
                  <a:lnTo>
                    <a:pt x="3667" y="3667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9"/>
            <p:cNvSpPr/>
            <p:nvPr/>
          </p:nvSpPr>
          <p:spPr>
            <a:xfrm>
              <a:off x="2902938" y="3335950"/>
              <a:ext cx="64600" cy="6492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0" y="1"/>
                  </a:moveTo>
                  <a:lnTo>
                    <a:pt x="0" y="2596"/>
                  </a:lnTo>
                  <a:lnTo>
                    <a:pt x="2584" y="2596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9"/>
            <p:cNvSpPr/>
            <p:nvPr/>
          </p:nvSpPr>
          <p:spPr>
            <a:xfrm>
              <a:off x="2822863" y="3205000"/>
              <a:ext cx="54200" cy="541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0" y="0"/>
                  </a:moveTo>
                  <a:lnTo>
                    <a:pt x="0" y="2167"/>
                  </a:lnTo>
                  <a:lnTo>
                    <a:pt x="2167" y="216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9"/>
            <p:cNvSpPr/>
            <p:nvPr/>
          </p:nvSpPr>
          <p:spPr>
            <a:xfrm>
              <a:off x="3686963" y="4627200"/>
              <a:ext cx="94075" cy="94075"/>
            </a:xfrm>
            <a:custGeom>
              <a:avLst/>
              <a:gdLst/>
              <a:ahLst/>
              <a:cxnLst/>
              <a:rect l="l" t="t" r="r" b="b"/>
              <a:pathLst>
                <a:path w="3763" h="3763" extrusionOk="0">
                  <a:moveTo>
                    <a:pt x="0" y="0"/>
                  </a:moveTo>
                  <a:lnTo>
                    <a:pt x="0" y="3762"/>
                  </a:lnTo>
                  <a:lnTo>
                    <a:pt x="3763" y="376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9"/>
            <p:cNvSpPr/>
            <p:nvPr/>
          </p:nvSpPr>
          <p:spPr>
            <a:xfrm>
              <a:off x="3750063" y="4473900"/>
              <a:ext cx="48825" cy="48825"/>
            </a:xfrm>
            <a:custGeom>
              <a:avLst/>
              <a:gdLst/>
              <a:ahLst/>
              <a:cxnLst/>
              <a:rect l="l" t="t" r="r" b="b"/>
              <a:pathLst>
                <a:path w="1953" h="1953" extrusionOk="0">
                  <a:moveTo>
                    <a:pt x="0" y="0"/>
                  </a:moveTo>
                  <a:lnTo>
                    <a:pt x="0" y="1953"/>
                  </a:lnTo>
                  <a:lnTo>
                    <a:pt x="1953" y="1953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9"/>
            <p:cNvSpPr/>
            <p:nvPr/>
          </p:nvSpPr>
          <p:spPr>
            <a:xfrm>
              <a:off x="3934013" y="4565275"/>
              <a:ext cx="41400" cy="41100"/>
            </a:xfrm>
            <a:custGeom>
              <a:avLst/>
              <a:gdLst/>
              <a:ahLst/>
              <a:cxnLst/>
              <a:rect l="l" t="t" r="r" b="b"/>
              <a:pathLst>
                <a:path w="1656" h="1644" extrusionOk="0">
                  <a:moveTo>
                    <a:pt x="0" y="1"/>
                  </a:moveTo>
                  <a:lnTo>
                    <a:pt x="0" y="1644"/>
                  </a:lnTo>
                  <a:lnTo>
                    <a:pt x="1655" y="1644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9"/>
            <p:cNvSpPr/>
            <p:nvPr/>
          </p:nvSpPr>
          <p:spPr>
            <a:xfrm>
              <a:off x="3109213" y="1920000"/>
              <a:ext cx="128300" cy="128325"/>
            </a:xfrm>
            <a:custGeom>
              <a:avLst/>
              <a:gdLst/>
              <a:ahLst/>
              <a:cxnLst/>
              <a:rect l="l" t="t" r="r" b="b"/>
              <a:pathLst>
                <a:path w="5132" h="5133" extrusionOk="0">
                  <a:moveTo>
                    <a:pt x="0" y="1"/>
                  </a:moveTo>
                  <a:lnTo>
                    <a:pt x="0" y="5132"/>
                  </a:lnTo>
                  <a:lnTo>
                    <a:pt x="5132" y="5132"/>
                  </a:lnTo>
                  <a:lnTo>
                    <a:pt x="513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9"/>
            <p:cNvSpPr/>
            <p:nvPr/>
          </p:nvSpPr>
          <p:spPr>
            <a:xfrm>
              <a:off x="3067838" y="2000975"/>
              <a:ext cx="86925" cy="86925"/>
            </a:xfrm>
            <a:custGeom>
              <a:avLst/>
              <a:gdLst/>
              <a:ahLst/>
              <a:cxnLst/>
              <a:rect l="l" t="t" r="r" b="b"/>
              <a:pathLst>
                <a:path w="3477" h="3477" extrusionOk="0">
                  <a:moveTo>
                    <a:pt x="0" y="0"/>
                  </a:moveTo>
                  <a:lnTo>
                    <a:pt x="0" y="3477"/>
                  </a:lnTo>
                  <a:lnTo>
                    <a:pt x="3477" y="3477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9"/>
            <p:cNvSpPr/>
            <p:nvPr/>
          </p:nvSpPr>
          <p:spPr>
            <a:xfrm>
              <a:off x="2968413" y="1870000"/>
              <a:ext cx="80100" cy="80100"/>
            </a:xfrm>
            <a:custGeom>
              <a:avLst/>
              <a:gdLst/>
              <a:ahLst/>
              <a:cxnLst/>
              <a:rect l="l" t="t" r="r" b="b"/>
              <a:pathLst>
                <a:path w="3204" h="3204" extrusionOk="0">
                  <a:moveTo>
                    <a:pt x="1" y="1"/>
                  </a:moveTo>
                  <a:lnTo>
                    <a:pt x="1" y="3203"/>
                  </a:lnTo>
                  <a:lnTo>
                    <a:pt x="3203" y="320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9"/>
            <p:cNvSpPr/>
            <p:nvPr/>
          </p:nvSpPr>
          <p:spPr>
            <a:xfrm>
              <a:off x="3225888" y="1800950"/>
              <a:ext cx="41700" cy="41700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0" y="0"/>
                  </a:moveTo>
                  <a:lnTo>
                    <a:pt x="0" y="1667"/>
                  </a:lnTo>
                  <a:lnTo>
                    <a:pt x="1667" y="166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9"/>
            <p:cNvSpPr/>
            <p:nvPr/>
          </p:nvSpPr>
          <p:spPr>
            <a:xfrm>
              <a:off x="4674888" y="1431250"/>
              <a:ext cx="71150" cy="71175"/>
            </a:xfrm>
            <a:custGeom>
              <a:avLst/>
              <a:gdLst/>
              <a:ahLst/>
              <a:cxnLst/>
              <a:rect l="l" t="t" r="r" b="b"/>
              <a:pathLst>
                <a:path w="2846" h="2847" extrusionOk="0">
                  <a:moveTo>
                    <a:pt x="0" y="1"/>
                  </a:moveTo>
                  <a:lnTo>
                    <a:pt x="0" y="2846"/>
                  </a:lnTo>
                  <a:lnTo>
                    <a:pt x="2846" y="2846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9"/>
            <p:cNvSpPr/>
            <p:nvPr/>
          </p:nvSpPr>
          <p:spPr>
            <a:xfrm>
              <a:off x="4721013" y="1473225"/>
              <a:ext cx="80700" cy="80700"/>
            </a:xfrm>
            <a:custGeom>
              <a:avLst/>
              <a:gdLst/>
              <a:ahLst/>
              <a:cxnLst/>
              <a:rect l="l" t="t" r="r" b="b"/>
              <a:pathLst>
                <a:path w="3228" h="3228" extrusionOk="0">
                  <a:moveTo>
                    <a:pt x="1" y="1"/>
                  </a:moveTo>
                  <a:lnTo>
                    <a:pt x="1" y="3227"/>
                  </a:lnTo>
                  <a:lnTo>
                    <a:pt x="3227" y="3227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9"/>
            <p:cNvSpPr/>
            <p:nvPr/>
          </p:nvSpPr>
          <p:spPr>
            <a:xfrm>
              <a:off x="4839488" y="1449125"/>
              <a:ext cx="43175" cy="43175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0" y="0"/>
                  </a:moveTo>
                  <a:lnTo>
                    <a:pt x="0" y="1727"/>
                  </a:lnTo>
                  <a:lnTo>
                    <a:pt x="1727" y="1727"/>
                  </a:lnTo>
                  <a:lnTo>
                    <a:pt x="17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9"/>
            <p:cNvSpPr/>
            <p:nvPr/>
          </p:nvSpPr>
          <p:spPr>
            <a:xfrm>
              <a:off x="6086063" y="2203075"/>
              <a:ext cx="104800" cy="105100"/>
            </a:xfrm>
            <a:custGeom>
              <a:avLst/>
              <a:gdLst/>
              <a:ahLst/>
              <a:cxnLst/>
              <a:rect l="l" t="t" r="r" b="b"/>
              <a:pathLst>
                <a:path w="4192" h="4204" extrusionOk="0">
                  <a:moveTo>
                    <a:pt x="1" y="1"/>
                  </a:moveTo>
                  <a:lnTo>
                    <a:pt x="1" y="4204"/>
                  </a:lnTo>
                  <a:lnTo>
                    <a:pt x="4192" y="4204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9"/>
            <p:cNvSpPr/>
            <p:nvPr/>
          </p:nvSpPr>
          <p:spPr>
            <a:xfrm>
              <a:off x="4062588" y="1620875"/>
              <a:ext cx="43500" cy="43475"/>
            </a:xfrm>
            <a:custGeom>
              <a:avLst/>
              <a:gdLst/>
              <a:ahLst/>
              <a:cxnLst/>
              <a:rect l="l" t="t" r="r" b="b"/>
              <a:pathLst>
                <a:path w="1740" h="1739" extrusionOk="0">
                  <a:moveTo>
                    <a:pt x="1" y="0"/>
                  </a:moveTo>
                  <a:lnTo>
                    <a:pt x="1" y="1738"/>
                  </a:lnTo>
                  <a:lnTo>
                    <a:pt x="1739" y="1738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9"/>
            <p:cNvSpPr/>
            <p:nvPr/>
          </p:nvSpPr>
          <p:spPr>
            <a:xfrm>
              <a:off x="5808225" y="4708788"/>
              <a:ext cx="78000" cy="78025"/>
            </a:xfrm>
            <a:custGeom>
              <a:avLst/>
              <a:gdLst/>
              <a:ahLst/>
              <a:cxnLst/>
              <a:rect l="l" t="t" r="r" b="b"/>
              <a:pathLst>
                <a:path w="3120" h="3121" extrusionOk="0">
                  <a:moveTo>
                    <a:pt x="0" y="1"/>
                  </a:moveTo>
                  <a:lnTo>
                    <a:pt x="0" y="3120"/>
                  </a:lnTo>
                  <a:lnTo>
                    <a:pt x="3120" y="3120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9"/>
            <p:cNvSpPr/>
            <p:nvPr/>
          </p:nvSpPr>
          <p:spPr>
            <a:xfrm>
              <a:off x="5785600" y="4755213"/>
              <a:ext cx="53600" cy="53625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0" y="1"/>
                  </a:moveTo>
                  <a:lnTo>
                    <a:pt x="0" y="2144"/>
                  </a:lnTo>
                  <a:lnTo>
                    <a:pt x="2143" y="2144"/>
                  </a:lnTo>
                  <a:lnTo>
                    <a:pt x="214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9"/>
            <p:cNvSpPr/>
            <p:nvPr/>
          </p:nvSpPr>
          <p:spPr>
            <a:xfrm>
              <a:off x="6611438" y="4502475"/>
              <a:ext cx="89025" cy="89025"/>
            </a:xfrm>
            <a:custGeom>
              <a:avLst/>
              <a:gdLst/>
              <a:ahLst/>
              <a:cxnLst/>
              <a:rect l="l" t="t" r="r" b="b"/>
              <a:pathLst>
                <a:path w="3561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3560" y="356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9"/>
            <p:cNvSpPr/>
            <p:nvPr/>
          </p:nvSpPr>
          <p:spPr>
            <a:xfrm>
              <a:off x="6491188" y="4601300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0" y="0"/>
                  </a:moveTo>
                  <a:lnTo>
                    <a:pt x="0" y="1489"/>
                  </a:lnTo>
                  <a:lnTo>
                    <a:pt x="1488" y="1489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9"/>
            <p:cNvSpPr/>
            <p:nvPr/>
          </p:nvSpPr>
          <p:spPr>
            <a:xfrm>
              <a:off x="6177438" y="1467875"/>
              <a:ext cx="101225" cy="101225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1" y="0"/>
                  </a:moveTo>
                  <a:lnTo>
                    <a:pt x="1" y="4048"/>
                  </a:lnTo>
                  <a:lnTo>
                    <a:pt x="4049" y="4048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9"/>
            <p:cNvSpPr/>
            <p:nvPr/>
          </p:nvSpPr>
          <p:spPr>
            <a:xfrm>
              <a:off x="6124763" y="1544975"/>
              <a:ext cx="79500" cy="79775"/>
            </a:xfrm>
            <a:custGeom>
              <a:avLst/>
              <a:gdLst/>
              <a:ahLst/>
              <a:cxnLst/>
              <a:rect l="l" t="t" r="r" b="b"/>
              <a:pathLst>
                <a:path w="3180" h="3191" extrusionOk="0">
                  <a:moveTo>
                    <a:pt x="0" y="0"/>
                  </a:moveTo>
                  <a:lnTo>
                    <a:pt x="0" y="3191"/>
                  </a:lnTo>
                  <a:lnTo>
                    <a:pt x="3179" y="3191"/>
                  </a:lnTo>
                  <a:lnTo>
                    <a:pt x="317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9"/>
            <p:cNvSpPr/>
            <p:nvPr/>
          </p:nvSpPr>
          <p:spPr>
            <a:xfrm>
              <a:off x="6040238" y="1477700"/>
              <a:ext cx="51800" cy="51800"/>
            </a:xfrm>
            <a:custGeom>
              <a:avLst/>
              <a:gdLst/>
              <a:ahLst/>
              <a:cxnLst/>
              <a:rect l="l" t="t" r="r" b="b"/>
              <a:pathLst>
                <a:path w="2072" h="2072" extrusionOk="0">
                  <a:moveTo>
                    <a:pt x="0" y="0"/>
                  </a:moveTo>
                  <a:lnTo>
                    <a:pt x="0" y="2072"/>
                  </a:lnTo>
                  <a:lnTo>
                    <a:pt x="2072" y="2072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9"/>
            <p:cNvSpPr/>
            <p:nvPr/>
          </p:nvSpPr>
          <p:spPr>
            <a:xfrm>
              <a:off x="6287288" y="1408650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0" y="0"/>
                  </a:moveTo>
                  <a:lnTo>
                    <a:pt x="0" y="1369"/>
                  </a:lnTo>
                  <a:lnTo>
                    <a:pt x="1369" y="1369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2" name="Google Shape;2792;p59"/>
            <p:cNvGrpSpPr/>
            <p:nvPr/>
          </p:nvGrpSpPr>
          <p:grpSpPr>
            <a:xfrm flipH="1">
              <a:off x="3039350" y="3493937"/>
              <a:ext cx="850753" cy="850724"/>
              <a:chOff x="780950" y="891300"/>
              <a:chExt cx="727575" cy="727550"/>
            </a:xfrm>
          </p:grpSpPr>
          <p:sp>
            <p:nvSpPr>
              <p:cNvPr id="2793" name="Google Shape;2793;p59"/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4" name="Google Shape;2794;p59"/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59"/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59"/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59"/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8" name="Google Shape;2798;p59"/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9" name="Google Shape;2799;p59"/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800" name="Google Shape;2800;p59"/>
          <p:cNvCxnSpPr>
            <a:stCxn id="2641" idx="1"/>
          </p:cNvCxnSpPr>
          <p:nvPr/>
        </p:nvCxnSpPr>
        <p:spPr>
          <a:xfrm flipH="1">
            <a:off x="5739405" y="1701475"/>
            <a:ext cx="1328700" cy="565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01" name="Google Shape;2801;p59"/>
          <p:cNvCxnSpPr>
            <a:stCxn id="2639" idx="3"/>
          </p:cNvCxnSpPr>
          <p:nvPr/>
        </p:nvCxnSpPr>
        <p:spPr>
          <a:xfrm>
            <a:off x="2076301" y="1623388"/>
            <a:ext cx="1454099" cy="82538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02" name="Google Shape;2802;p59"/>
          <p:cNvCxnSpPr>
            <a:stCxn id="2643" idx="3"/>
          </p:cNvCxnSpPr>
          <p:nvPr/>
        </p:nvCxnSpPr>
        <p:spPr>
          <a:xfrm>
            <a:off x="2076300" y="3393275"/>
            <a:ext cx="1013700" cy="5454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03" name="Google Shape;2803;p59"/>
          <p:cNvCxnSpPr>
            <a:stCxn id="2644" idx="1"/>
          </p:cNvCxnSpPr>
          <p:nvPr/>
        </p:nvCxnSpPr>
        <p:spPr>
          <a:xfrm flipH="1">
            <a:off x="6542805" y="3393275"/>
            <a:ext cx="525300" cy="409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8000">
              <a:schemeClr val="lt1"/>
            </a:gs>
            <a:gs pos="100000">
              <a:schemeClr val="dk2"/>
            </a:gs>
          </a:gsLst>
          <a:lin ang="2700000" scaled="1"/>
          <a:tileRect/>
        </a:gradFill>
        <a:effectLst/>
      </p:bgPr>
    </p:bg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5" name="Google Shape;1105;p34"/>
          <p:cNvGrpSpPr/>
          <p:nvPr/>
        </p:nvGrpSpPr>
        <p:grpSpPr>
          <a:xfrm>
            <a:off x="218" y="1955909"/>
            <a:ext cx="9143345" cy="1231682"/>
            <a:chOff x="218" y="898161"/>
            <a:chExt cx="9143345" cy="1231682"/>
          </a:xfrm>
        </p:grpSpPr>
        <p:sp>
          <p:nvSpPr>
            <p:cNvPr id="1106" name="Google Shape;1106;p34"/>
            <p:cNvSpPr/>
            <p:nvPr/>
          </p:nvSpPr>
          <p:spPr>
            <a:xfrm>
              <a:off x="4567150" y="1374616"/>
              <a:ext cx="236742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FFC229"/>
                </a:gs>
                <a:gs pos="100000">
                  <a:srgbClr val="FF826C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34"/>
            <p:cNvSpPr/>
            <p:nvPr/>
          </p:nvSpPr>
          <p:spPr>
            <a:xfrm flipH="1">
              <a:off x="4340118" y="1374612"/>
              <a:ext cx="232100" cy="232824"/>
            </a:xfrm>
            <a:custGeom>
              <a:avLst/>
              <a:gdLst/>
              <a:ahLst/>
              <a:cxnLst/>
              <a:rect l="l" t="t" r="r" b="b"/>
              <a:pathLst>
                <a:path w="618934" h="620864" extrusionOk="0">
                  <a:moveTo>
                    <a:pt x="0" y="0"/>
                  </a:moveTo>
                  <a:lnTo>
                    <a:pt x="0" y="620865"/>
                  </a:lnTo>
                  <a:lnTo>
                    <a:pt x="618935" y="620865"/>
                  </a:lnTo>
                  <a:cubicBezTo>
                    <a:pt x="480632" y="309101"/>
                    <a:pt x="339535" y="1459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FFC229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34"/>
            <p:cNvSpPr/>
            <p:nvPr/>
          </p:nvSpPr>
          <p:spPr>
            <a:xfrm>
              <a:off x="4765540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34"/>
            <p:cNvSpPr/>
            <p:nvPr/>
          </p:nvSpPr>
          <p:spPr>
            <a:xfrm>
              <a:off x="4803711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34"/>
            <p:cNvSpPr/>
            <p:nvPr/>
          </p:nvSpPr>
          <p:spPr>
            <a:xfrm>
              <a:off x="5519015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83288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34"/>
            <p:cNvSpPr/>
            <p:nvPr/>
          </p:nvSpPr>
          <p:spPr>
            <a:xfrm>
              <a:off x="522995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FFA22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34"/>
            <p:cNvSpPr/>
            <p:nvPr/>
          </p:nvSpPr>
          <p:spPr>
            <a:xfrm>
              <a:off x="5916017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34"/>
            <p:cNvSpPr/>
            <p:nvPr/>
          </p:nvSpPr>
          <p:spPr>
            <a:xfrm>
              <a:off x="7745341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F002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34"/>
            <p:cNvSpPr/>
            <p:nvPr/>
          </p:nvSpPr>
          <p:spPr>
            <a:xfrm>
              <a:off x="6788222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34"/>
            <p:cNvSpPr/>
            <p:nvPr/>
          </p:nvSpPr>
          <p:spPr>
            <a:xfrm>
              <a:off x="6308923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3D4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34"/>
            <p:cNvSpPr/>
            <p:nvPr/>
          </p:nvSpPr>
          <p:spPr>
            <a:xfrm>
              <a:off x="7467735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34"/>
            <p:cNvSpPr/>
            <p:nvPr/>
          </p:nvSpPr>
          <p:spPr>
            <a:xfrm>
              <a:off x="8954159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34"/>
            <p:cNvSpPr/>
            <p:nvPr/>
          </p:nvSpPr>
          <p:spPr>
            <a:xfrm>
              <a:off x="551901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34"/>
            <p:cNvSpPr/>
            <p:nvPr/>
          </p:nvSpPr>
          <p:spPr>
            <a:xfrm>
              <a:off x="7215942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34"/>
            <p:cNvSpPr/>
            <p:nvPr/>
          </p:nvSpPr>
          <p:spPr>
            <a:xfrm>
              <a:off x="8828810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solidFill>
              <a:srgbClr val="FF96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34"/>
            <p:cNvSpPr/>
            <p:nvPr/>
          </p:nvSpPr>
          <p:spPr>
            <a:xfrm>
              <a:off x="6509901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34"/>
            <p:cNvSpPr/>
            <p:nvPr/>
          </p:nvSpPr>
          <p:spPr>
            <a:xfrm>
              <a:off x="768616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34"/>
            <p:cNvSpPr/>
            <p:nvPr/>
          </p:nvSpPr>
          <p:spPr>
            <a:xfrm>
              <a:off x="8243403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  <a:alpha val="49800"/>
                  </a:srgbClr>
                </a:gs>
                <a:gs pos="100000">
                  <a:srgbClr val="002FFF">
                    <a:alpha val="58431"/>
                    <a:alpha val="498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34"/>
            <p:cNvSpPr/>
            <p:nvPr/>
          </p:nvSpPr>
          <p:spPr>
            <a:xfrm>
              <a:off x="7686239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34"/>
            <p:cNvSpPr/>
            <p:nvPr/>
          </p:nvSpPr>
          <p:spPr>
            <a:xfrm>
              <a:off x="8369228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34"/>
            <p:cNvSpPr/>
            <p:nvPr/>
          </p:nvSpPr>
          <p:spPr>
            <a:xfrm>
              <a:off x="6000837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33E7FF">
                <a:alpha val="597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34"/>
            <p:cNvSpPr/>
            <p:nvPr/>
          </p:nvSpPr>
          <p:spPr>
            <a:xfrm flipH="1">
              <a:off x="3624791" y="1606642"/>
              <a:ext cx="753451" cy="523201"/>
            </a:xfrm>
            <a:custGeom>
              <a:avLst/>
              <a:gdLst/>
              <a:ahLst/>
              <a:cxnLst/>
              <a:rect l="l" t="t" r="r" b="b"/>
              <a:pathLst>
                <a:path w="2009203" h="1395202" extrusionOk="0">
                  <a:moveTo>
                    <a:pt x="1005142" y="1395202"/>
                  </a:moveTo>
                  <a:cubicBezTo>
                    <a:pt x="1434656" y="1395202"/>
                    <a:pt x="1742377" y="650418"/>
                    <a:pt x="2009204" y="0"/>
                  </a:cubicBezTo>
                  <a:lnTo>
                    <a:pt x="0" y="0"/>
                  </a:lnTo>
                  <a:cubicBezTo>
                    <a:pt x="310706" y="521742"/>
                    <a:pt x="470408" y="1395202"/>
                    <a:pt x="1005142" y="1395202"/>
                  </a:cubicBezTo>
                  <a:close/>
                </a:path>
              </a:pathLst>
            </a:custGeom>
            <a:gradFill>
              <a:gsLst>
                <a:gs pos="0">
                  <a:srgbClr val="BEF176"/>
                </a:gs>
                <a:gs pos="100000">
                  <a:srgbClr val="17A89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34"/>
            <p:cNvSpPr/>
            <p:nvPr/>
          </p:nvSpPr>
          <p:spPr>
            <a:xfrm flipH="1">
              <a:off x="3913827" y="1606642"/>
              <a:ext cx="426243" cy="242789"/>
            </a:xfrm>
            <a:custGeom>
              <a:avLst/>
              <a:gdLst/>
              <a:ahLst/>
              <a:cxnLst/>
              <a:rect l="l" t="t" r="r" b="b"/>
              <a:pathLst>
                <a:path w="1136649" h="647437" extrusionOk="0">
                  <a:moveTo>
                    <a:pt x="632968" y="647437"/>
                  </a:moveTo>
                  <a:cubicBezTo>
                    <a:pt x="884492" y="647437"/>
                    <a:pt x="1023684" y="362626"/>
                    <a:pt x="1136650" y="0"/>
                  </a:cubicBezTo>
                  <a:lnTo>
                    <a:pt x="0" y="0"/>
                  </a:lnTo>
                  <a:cubicBezTo>
                    <a:pt x="142494" y="321467"/>
                    <a:pt x="282067" y="647437"/>
                    <a:pt x="632968" y="647437"/>
                  </a:cubicBezTo>
                  <a:close/>
                </a:path>
              </a:pathLst>
            </a:custGeom>
            <a:solidFill>
              <a:srgbClr val="002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34"/>
            <p:cNvSpPr/>
            <p:nvPr/>
          </p:nvSpPr>
          <p:spPr>
            <a:xfrm flipH="1">
              <a:off x="3142801" y="1249917"/>
              <a:ext cx="481965" cy="356728"/>
            </a:xfrm>
            <a:custGeom>
              <a:avLst/>
              <a:gdLst/>
              <a:ahLst/>
              <a:cxnLst/>
              <a:rect l="l" t="t" r="r" b="b"/>
              <a:pathLst>
                <a:path w="1285240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285240" y="951274"/>
                  </a:lnTo>
                  <a:cubicBezTo>
                    <a:pt x="1028509" y="509883"/>
                    <a:pt x="837755" y="0"/>
                    <a:pt x="584200" y="0"/>
                  </a:cubicBezTo>
                  <a:close/>
                </a:path>
              </a:pathLst>
            </a:custGeom>
            <a:solidFill>
              <a:srgbClr val="FF85C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34"/>
            <p:cNvSpPr/>
            <p:nvPr/>
          </p:nvSpPr>
          <p:spPr>
            <a:xfrm flipH="1">
              <a:off x="3227765" y="1040852"/>
              <a:ext cx="686062" cy="565794"/>
            </a:xfrm>
            <a:custGeom>
              <a:avLst/>
              <a:gdLst/>
              <a:ahLst/>
              <a:cxnLst/>
              <a:rect l="l" t="t" r="r" b="b"/>
              <a:pathLst>
                <a:path w="1829498" h="1508784" extrusionOk="0">
                  <a:moveTo>
                    <a:pt x="815658" y="0"/>
                  </a:moveTo>
                  <a:cubicBezTo>
                    <a:pt x="315468" y="0"/>
                    <a:pt x="197866" y="873714"/>
                    <a:pt x="0" y="1508784"/>
                  </a:cubicBezTo>
                  <a:lnTo>
                    <a:pt x="1829498" y="1508784"/>
                  </a:lnTo>
                  <a:cubicBezTo>
                    <a:pt x="1541526" y="928000"/>
                    <a:pt x="1355789" y="0"/>
                    <a:pt x="815658" y="0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34"/>
            <p:cNvSpPr/>
            <p:nvPr/>
          </p:nvSpPr>
          <p:spPr>
            <a:xfrm flipH="1">
              <a:off x="2834859" y="1606642"/>
              <a:ext cx="392906" cy="171443"/>
            </a:xfrm>
            <a:custGeom>
              <a:avLst/>
              <a:gdLst/>
              <a:ahLst/>
              <a:cxnLst/>
              <a:rect l="l" t="t" r="r" b="b"/>
              <a:pathLst>
                <a:path w="1047750" h="457182" extrusionOk="0">
                  <a:moveTo>
                    <a:pt x="500190" y="457182"/>
                  </a:moveTo>
                  <a:cubicBezTo>
                    <a:pt x="745744" y="457182"/>
                    <a:pt x="914019" y="257605"/>
                    <a:pt x="1047750" y="0"/>
                  </a:cubicBezTo>
                  <a:lnTo>
                    <a:pt x="0" y="0"/>
                  </a:lnTo>
                  <a:cubicBezTo>
                    <a:pt x="131191" y="264645"/>
                    <a:pt x="283528" y="457182"/>
                    <a:pt x="500190" y="457182"/>
                  </a:cubicBezTo>
                  <a:close/>
                </a:path>
              </a:pathLst>
            </a:custGeom>
            <a:gradFill>
              <a:gsLst>
                <a:gs pos="0">
                  <a:srgbClr val="FF826C"/>
                </a:gs>
                <a:gs pos="100000">
                  <a:srgbClr val="FF3E4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34"/>
            <p:cNvSpPr/>
            <p:nvPr/>
          </p:nvSpPr>
          <p:spPr>
            <a:xfrm flipH="1">
              <a:off x="904784" y="1606642"/>
              <a:ext cx="493657" cy="242765"/>
            </a:xfrm>
            <a:custGeom>
              <a:avLst/>
              <a:gdLst/>
              <a:ahLst/>
              <a:cxnLst/>
              <a:rect l="l" t="t" r="r" b="b"/>
              <a:pathLst>
                <a:path w="1316418" h="647373" extrusionOk="0">
                  <a:moveTo>
                    <a:pt x="475298" y="345376"/>
                  </a:moveTo>
                  <a:cubicBezTo>
                    <a:pt x="465201" y="345376"/>
                    <a:pt x="457010" y="353551"/>
                    <a:pt x="457010" y="363640"/>
                  </a:cubicBezTo>
                  <a:cubicBezTo>
                    <a:pt x="457010" y="373730"/>
                    <a:pt x="465201" y="381905"/>
                    <a:pt x="475298" y="381905"/>
                  </a:cubicBezTo>
                  <a:cubicBezTo>
                    <a:pt x="485394" y="381905"/>
                    <a:pt x="493586" y="373730"/>
                    <a:pt x="493586" y="363640"/>
                  </a:cubicBezTo>
                  <a:cubicBezTo>
                    <a:pt x="493586" y="353551"/>
                    <a:pt x="485394" y="345376"/>
                    <a:pt x="475298" y="345376"/>
                  </a:cubicBezTo>
                  <a:close/>
                  <a:moveTo>
                    <a:pt x="475298" y="436698"/>
                  </a:moveTo>
                  <a:cubicBezTo>
                    <a:pt x="465201" y="436698"/>
                    <a:pt x="457010" y="444873"/>
                    <a:pt x="457010" y="454963"/>
                  </a:cubicBezTo>
                  <a:cubicBezTo>
                    <a:pt x="457010" y="465053"/>
                    <a:pt x="465201" y="473227"/>
                    <a:pt x="475298" y="473227"/>
                  </a:cubicBezTo>
                  <a:cubicBezTo>
                    <a:pt x="485394" y="473227"/>
                    <a:pt x="493586" y="465053"/>
                    <a:pt x="493586" y="454963"/>
                  </a:cubicBezTo>
                  <a:cubicBezTo>
                    <a:pt x="493586" y="444873"/>
                    <a:pt x="485394" y="436698"/>
                    <a:pt x="475298" y="436698"/>
                  </a:cubicBezTo>
                  <a:close/>
                  <a:moveTo>
                    <a:pt x="475298" y="528021"/>
                  </a:moveTo>
                  <a:cubicBezTo>
                    <a:pt x="465138" y="527983"/>
                    <a:pt x="456947" y="536164"/>
                    <a:pt x="456883" y="546285"/>
                  </a:cubicBezTo>
                  <a:cubicBezTo>
                    <a:pt x="456819" y="556407"/>
                    <a:pt x="465011" y="564638"/>
                    <a:pt x="475171" y="564676"/>
                  </a:cubicBezTo>
                  <a:cubicBezTo>
                    <a:pt x="485331" y="564714"/>
                    <a:pt x="493523" y="556533"/>
                    <a:pt x="493586" y="546412"/>
                  </a:cubicBezTo>
                  <a:cubicBezTo>
                    <a:pt x="493586" y="546367"/>
                    <a:pt x="493586" y="546330"/>
                    <a:pt x="493586" y="546285"/>
                  </a:cubicBezTo>
                  <a:cubicBezTo>
                    <a:pt x="493586" y="536195"/>
                    <a:pt x="485394" y="528021"/>
                    <a:pt x="475298" y="528021"/>
                  </a:cubicBezTo>
                  <a:close/>
                  <a:moveTo>
                    <a:pt x="429578" y="25748"/>
                  </a:moveTo>
                  <a:cubicBezTo>
                    <a:pt x="419481" y="25748"/>
                    <a:pt x="411290" y="33922"/>
                    <a:pt x="411290" y="44012"/>
                  </a:cubicBezTo>
                  <a:cubicBezTo>
                    <a:pt x="411290" y="54102"/>
                    <a:pt x="419481" y="62277"/>
                    <a:pt x="429578" y="62277"/>
                  </a:cubicBezTo>
                  <a:cubicBezTo>
                    <a:pt x="439675" y="62277"/>
                    <a:pt x="447866" y="54102"/>
                    <a:pt x="447866" y="44012"/>
                  </a:cubicBezTo>
                  <a:cubicBezTo>
                    <a:pt x="447739" y="33998"/>
                    <a:pt x="439611" y="25938"/>
                    <a:pt x="429578" y="25938"/>
                  </a:cubicBezTo>
                  <a:close/>
                  <a:moveTo>
                    <a:pt x="475298" y="162731"/>
                  </a:moveTo>
                  <a:cubicBezTo>
                    <a:pt x="465201" y="162731"/>
                    <a:pt x="457010" y="170906"/>
                    <a:pt x="457010" y="180996"/>
                  </a:cubicBezTo>
                  <a:cubicBezTo>
                    <a:pt x="457010" y="191086"/>
                    <a:pt x="465201" y="199260"/>
                    <a:pt x="475298" y="199260"/>
                  </a:cubicBezTo>
                  <a:cubicBezTo>
                    <a:pt x="485394" y="199260"/>
                    <a:pt x="493586" y="191086"/>
                    <a:pt x="493586" y="180996"/>
                  </a:cubicBezTo>
                  <a:cubicBezTo>
                    <a:pt x="493586" y="170906"/>
                    <a:pt x="485394" y="162731"/>
                    <a:pt x="475298" y="162731"/>
                  </a:cubicBezTo>
                  <a:close/>
                  <a:moveTo>
                    <a:pt x="521018" y="573682"/>
                  </a:moveTo>
                  <a:cubicBezTo>
                    <a:pt x="510922" y="573682"/>
                    <a:pt x="502730" y="581856"/>
                    <a:pt x="502730" y="591946"/>
                  </a:cubicBezTo>
                  <a:cubicBezTo>
                    <a:pt x="502730" y="591946"/>
                    <a:pt x="502730" y="591946"/>
                    <a:pt x="502730" y="592263"/>
                  </a:cubicBezTo>
                  <a:cubicBezTo>
                    <a:pt x="512826" y="596747"/>
                    <a:pt x="523113" y="600971"/>
                    <a:pt x="533591" y="604947"/>
                  </a:cubicBezTo>
                  <a:cubicBezTo>
                    <a:pt x="541020" y="598123"/>
                    <a:pt x="541528" y="586568"/>
                    <a:pt x="534670" y="579142"/>
                  </a:cubicBezTo>
                  <a:cubicBezTo>
                    <a:pt x="531114" y="575293"/>
                    <a:pt x="526098" y="573143"/>
                    <a:pt x="520891" y="573238"/>
                  </a:cubicBezTo>
                  <a:close/>
                  <a:moveTo>
                    <a:pt x="475298" y="254054"/>
                  </a:moveTo>
                  <a:cubicBezTo>
                    <a:pt x="465201" y="254054"/>
                    <a:pt x="457010" y="262228"/>
                    <a:pt x="457010" y="272318"/>
                  </a:cubicBezTo>
                  <a:cubicBezTo>
                    <a:pt x="457010" y="282408"/>
                    <a:pt x="465201" y="290583"/>
                    <a:pt x="475298" y="290583"/>
                  </a:cubicBezTo>
                  <a:cubicBezTo>
                    <a:pt x="485394" y="290583"/>
                    <a:pt x="493586" y="282408"/>
                    <a:pt x="493586" y="272318"/>
                  </a:cubicBezTo>
                  <a:cubicBezTo>
                    <a:pt x="493459" y="262304"/>
                    <a:pt x="485331" y="254244"/>
                    <a:pt x="475298" y="254244"/>
                  </a:cubicBezTo>
                  <a:close/>
                  <a:moveTo>
                    <a:pt x="475298" y="71409"/>
                  </a:moveTo>
                  <a:cubicBezTo>
                    <a:pt x="465201" y="71409"/>
                    <a:pt x="457010" y="79584"/>
                    <a:pt x="457010" y="89673"/>
                  </a:cubicBezTo>
                  <a:cubicBezTo>
                    <a:pt x="457010" y="99763"/>
                    <a:pt x="465201" y="107938"/>
                    <a:pt x="475298" y="107938"/>
                  </a:cubicBezTo>
                  <a:cubicBezTo>
                    <a:pt x="485394" y="107938"/>
                    <a:pt x="493586" y="99763"/>
                    <a:pt x="493586" y="89673"/>
                  </a:cubicBezTo>
                  <a:cubicBezTo>
                    <a:pt x="493586" y="79584"/>
                    <a:pt x="485394" y="71409"/>
                    <a:pt x="475298" y="71409"/>
                  </a:cubicBezTo>
                  <a:close/>
                  <a:moveTo>
                    <a:pt x="521018" y="482359"/>
                  </a:moveTo>
                  <a:cubicBezTo>
                    <a:pt x="510922" y="482359"/>
                    <a:pt x="502730" y="490534"/>
                    <a:pt x="502730" y="500624"/>
                  </a:cubicBezTo>
                  <a:cubicBezTo>
                    <a:pt x="502730" y="510714"/>
                    <a:pt x="510922" y="518888"/>
                    <a:pt x="521018" y="518888"/>
                  </a:cubicBezTo>
                  <a:cubicBezTo>
                    <a:pt x="531114" y="518888"/>
                    <a:pt x="539306" y="510714"/>
                    <a:pt x="539306" y="500624"/>
                  </a:cubicBezTo>
                  <a:cubicBezTo>
                    <a:pt x="539179" y="490610"/>
                    <a:pt x="531051" y="482550"/>
                    <a:pt x="521018" y="482550"/>
                  </a:cubicBezTo>
                  <a:close/>
                  <a:moveTo>
                    <a:pt x="383858" y="162731"/>
                  </a:moveTo>
                  <a:cubicBezTo>
                    <a:pt x="373762" y="162731"/>
                    <a:pt x="365570" y="170906"/>
                    <a:pt x="365570" y="180996"/>
                  </a:cubicBezTo>
                  <a:cubicBezTo>
                    <a:pt x="365570" y="191086"/>
                    <a:pt x="373762" y="199260"/>
                    <a:pt x="383858" y="199260"/>
                  </a:cubicBezTo>
                  <a:cubicBezTo>
                    <a:pt x="393954" y="199260"/>
                    <a:pt x="402146" y="191086"/>
                    <a:pt x="402146" y="180996"/>
                  </a:cubicBezTo>
                  <a:cubicBezTo>
                    <a:pt x="402146" y="170906"/>
                    <a:pt x="393954" y="162731"/>
                    <a:pt x="383858" y="162731"/>
                  </a:cubicBezTo>
                  <a:close/>
                  <a:moveTo>
                    <a:pt x="383858" y="254054"/>
                  </a:moveTo>
                  <a:cubicBezTo>
                    <a:pt x="373762" y="254054"/>
                    <a:pt x="365570" y="262228"/>
                    <a:pt x="365570" y="272318"/>
                  </a:cubicBezTo>
                  <a:cubicBezTo>
                    <a:pt x="365570" y="282408"/>
                    <a:pt x="373762" y="290583"/>
                    <a:pt x="383858" y="290583"/>
                  </a:cubicBezTo>
                  <a:cubicBezTo>
                    <a:pt x="393954" y="290583"/>
                    <a:pt x="402146" y="282408"/>
                    <a:pt x="402146" y="272318"/>
                  </a:cubicBezTo>
                  <a:cubicBezTo>
                    <a:pt x="402019" y="262304"/>
                    <a:pt x="393891" y="254244"/>
                    <a:pt x="383858" y="254244"/>
                  </a:cubicBezTo>
                  <a:close/>
                  <a:moveTo>
                    <a:pt x="383858" y="71409"/>
                  </a:moveTo>
                  <a:cubicBezTo>
                    <a:pt x="373762" y="71409"/>
                    <a:pt x="365570" y="79584"/>
                    <a:pt x="365570" y="89673"/>
                  </a:cubicBezTo>
                  <a:cubicBezTo>
                    <a:pt x="365570" y="99763"/>
                    <a:pt x="373762" y="107938"/>
                    <a:pt x="383858" y="107938"/>
                  </a:cubicBezTo>
                  <a:cubicBezTo>
                    <a:pt x="393954" y="107938"/>
                    <a:pt x="402146" y="99763"/>
                    <a:pt x="402146" y="89673"/>
                  </a:cubicBezTo>
                  <a:cubicBezTo>
                    <a:pt x="402146" y="79584"/>
                    <a:pt x="393954" y="71409"/>
                    <a:pt x="383858" y="71409"/>
                  </a:cubicBezTo>
                  <a:close/>
                  <a:moveTo>
                    <a:pt x="383858" y="345376"/>
                  </a:moveTo>
                  <a:cubicBezTo>
                    <a:pt x="373762" y="345376"/>
                    <a:pt x="365570" y="353551"/>
                    <a:pt x="365570" y="363640"/>
                  </a:cubicBezTo>
                  <a:cubicBezTo>
                    <a:pt x="365570" y="373730"/>
                    <a:pt x="373762" y="381905"/>
                    <a:pt x="383858" y="381905"/>
                  </a:cubicBezTo>
                  <a:cubicBezTo>
                    <a:pt x="393954" y="381905"/>
                    <a:pt x="402146" y="373730"/>
                    <a:pt x="402146" y="363640"/>
                  </a:cubicBezTo>
                  <a:cubicBezTo>
                    <a:pt x="402146" y="353551"/>
                    <a:pt x="393954" y="345376"/>
                    <a:pt x="383858" y="345376"/>
                  </a:cubicBezTo>
                  <a:close/>
                  <a:moveTo>
                    <a:pt x="429578" y="208392"/>
                  </a:moveTo>
                  <a:cubicBezTo>
                    <a:pt x="419481" y="208392"/>
                    <a:pt x="411290" y="216567"/>
                    <a:pt x="411290" y="226657"/>
                  </a:cubicBezTo>
                  <a:cubicBezTo>
                    <a:pt x="411290" y="236747"/>
                    <a:pt x="419481" y="244921"/>
                    <a:pt x="429578" y="244921"/>
                  </a:cubicBezTo>
                  <a:cubicBezTo>
                    <a:pt x="439675" y="244921"/>
                    <a:pt x="447866" y="236747"/>
                    <a:pt x="447866" y="226657"/>
                  </a:cubicBezTo>
                  <a:cubicBezTo>
                    <a:pt x="447866" y="216567"/>
                    <a:pt x="439675" y="208392"/>
                    <a:pt x="429578" y="208392"/>
                  </a:cubicBezTo>
                  <a:close/>
                  <a:moveTo>
                    <a:pt x="429578" y="117070"/>
                  </a:moveTo>
                  <a:cubicBezTo>
                    <a:pt x="419481" y="117070"/>
                    <a:pt x="411290" y="125245"/>
                    <a:pt x="411290" y="135335"/>
                  </a:cubicBezTo>
                  <a:cubicBezTo>
                    <a:pt x="411290" y="145424"/>
                    <a:pt x="419481" y="153599"/>
                    <a:pt x="429578" y="153599"/>
                  </a:cubicBezTo>
                  <a:cubicBezTo>
                    <a:pt x="439675" y="153599"/>
                    <a:pt x="447866" y="145424"/>
                    <a:pt x="447866" y="135335"/>
                  </a:cubicBezTo>
                  <a:cubicBezTo>
                    <a:pt x="447866" y="125245"/>
                    <a:pt x="439675" y="117070"/>
                    <a:pt x="429578" y="117070"/>
                  </a:cubicBezTo>
                  <a:close/>
                  <a:moveTo>
                    <a:pt x="429578" y="299715"/>
                  </a:moveTo>
                  <a:cubicBezTo>
                    <a:pt x="419481" y="299715"/>
                    <a:pt x="411290" y="307890"/>
                    <a:pt x="411290" y="317979"/>
                  </a:cubicBezTo>
                  <a:cubicBezTo>
                    <a:pt x="411290" y="328069"/>
                    <a:pt x="419481" y="336244"/>
                    <a:pt x="429578" y="336244"/>
                  </a:cubicBezTo>
                  <a:cubicBezTo>
                    <a:pt x="439675" y="336244"/>
                    <a:pt x="447866" y="328069"/>
                    <a:pt x="447866" y="317979"/>
                  </a:cubicBezTo>
                  <a:cubicBezTo>
                    <a:pt x="447866" y="307890"/>
                    <a:pt x="439675" y="299715"/>
                    <a:pt x="429578" y="299715"/>
                  </a:cubicBezTo>
                  <a:close/>
                  <a:moveTo>
                    <a:pt x="429578" y="482359"/>
                  </a:moveTo>
                  <a:cubicBezTo>
                    <a:pt x="419481" y="482359"/>
                    <a:pt x="411290" y="490534"/>
                    <a:pt x="411290" y="500624"/>
                  </a:cubicBezTo>
                  <a:cubicBezTo>
                    <a:pt x="411290" y="510714"/>
                    <a:pt x="419481" y="518888"/>
                    <a:pt x="429578" y="518888"/>
                  </a:cubicBezTo>
                  <a:cubicBezTo>
                    <a:pt x="439675" y="518888"/>
                    <a:pt x="447866" y="510714"/>
                    <a:pt x="447866" y="500624"/>
                  </a:cubicBezTo>
                  <a:cubicBezTo>
                    <a:pt x="447739" y="490610"/>
                    <a:pt x="439611" y="482550"/>
                    <a:pt x="429578" y="482550"/>
                  </a:cubicBezTo>
                  <a:close/>
                  <a:moveTo>
                    <a:pt x="429578" y="391037"/>
                  </a:moveTo>
                  <a:cubicBezTo>
                    <a:pt x="419481" y="391037"/>
                    <a:pt x="411290" y="399212"/>
                    <a:pt x="411290" y="409302"/>
                  </a:cubicBezTo>
                  <a:cubicBezTo>
                    <a:pt x="411290" y="419391"/>
                    <a:pt x="419481" y="427566"/>
                    <a:pt x="429578" y="427566"/>
                  </a:cubicBezTo>
                  <a:cubicBezTo>
                    <a:pt x="439675" y="427566"/>
                    <a:pt x="447866" y="419391"/>
                    <a:pt x="447866" y="409302"/>
                  </a:cubicBezTo>
                  <a:cubicBezTo>
                    <a:pt x="447866" y="399212"/>
                    <a:pt x="439675" y="391037"/>
                    <a:pt x="429578" y="391037"/>
                  </a:cubicBezTo>
                  <a:close/>
                  <a:moveTo>
                    <a:pt x="566738" y="71409"/>
                  </a:moveTo>
                  <a:cubicBezTo>
                    <a:pt x="556641" y="71409"/>
                    <a:pt x="548450" y="79584"/>
                    <a:pt x="548450" y="89673"/>
                  </a:cubicBezTo>
                  <a:cubicBezTo>
                    <a:pt x="548450" y="99763"/>
                    <a:pt x="556641" y="107938"/>
                    <a:pt x="566738" y="107938"/>
                  </a:cubicBezTo>
                  <a:cubicBezTo>
                    <a:pt x="576835" y="107938"/>
                    <a:pt x="585026" y="99763"/>
                    <a:pt x="585026" y="89673"/>
                  </a:cubicBezTo>
                  <a:cubicBezTo>
                    <a:pt x="585026" y="79584"/>
                    <a:pt x="576835" y="71409"/>
                    <a:pt x="566738" y="71409"/>
                  </a:cubicBezTo>
                  <a:close/>
                  <a:moveTo>
                    <a:pt x="612458" y="391037"/>
                  </a:moveTo>
                  <a:cubicBezTo>
                    <a:pt x="602362" y="391037"/>
                    <a:pt x="594170" y="399212"/>
                    <a:pt x="594170" y="409302"/>
                  </a:cubicBezTo>
                  <a:cubicBezTo>
                    <a:pt x="594170" y="419391"/>
                    <a:pt x="602362" y="427566"/>
                    <a:pt x="612458" y="427566"/>
                  </a:cubicBezTo>
                  <a:cubicBezTo>
                    <a:pt x="622554" y="427566"/>
                    <a:pt x="630746" y="419391"/>
                    <a:pt x="630746" y="409302"/>
                  </a:cubicBezTo>
                  <a:cubicBezTo>
                    <a:pt x="630746" y="399212"/>
                    <a:pt x="622554" y="391037"/>
                    <a:pt x="612458" y="391037"/>
                  </a:cubicBezTo>
                  <a:close/>
                  <a:moveTo>
                    <a:pt x="612458" y="299715"/>
                  </a:moveTo>
                  <a:cubicBezTo>
                    <a:pt x="602362" y="299715"/>
                    <a:pt x="594170" y="307890"/>
                    <a:pt x="594170" y="317979"/>
                  </a:cubicBezTo>
                  <a:cubicBezTo>
                    <a:pt x="594170" y="328069"/>
                    <a:pt x="602362" y="336244"/>
                    <a:pt x="612458" y="336244"/>
                  </a:cubicBezTo>
                  <a:cubicBezTo>
                    <a:pt x="622554" y="336244"/>
                    <a:pt x="630746" y="328069"/>
                    <a:pt x="630746" y="317979"/>
                  </a:cubicBezTo>
                  <a:cubicBezTo>
                    <a:pt x="630746" y="307890"/>
                    <a:pt x="622554" y="299715"/>
                    <a:pt x="612458" y="299715"/>
                  </a:cubicBezTo>
                  <a:close/>
                  <a:moveTo>
                    <a:pt x="612458" y="482359"/>
                  </a:moveTo>
                  <a:cubicBezTo>
                    <a:pt x="602362" y="482359"/>
                    <a:pt x="594170" y="490534"/>
                    <a:pt x="594170" y="500624"/>
                  </a:cubicBezTo>
                  <a:cubicBezTo>
                    <a:pt x="594170" y="510714"/>
                    <a:pt x="602362" y="518888"/>
                    <a:pt x="612458" y="518888"/>
                  </a:cubicBezTo>
                  <a:cubicBezTo>
                    <a:pt x="622554" y="518888"/>
                    <a:pt x="630746" y="510714"/>
                    <a:pt x="630746" y="500624"/>
                  </a:cubicBezTo>
                  <a:cubicBezTo>
                    <a:pt x="630619" y="490610"/>
                    <a:pt x="622491" y="482550"/>
                    <a:pt x="612458" y="482550"/>
                  </a:cubicBezTo>
                  <a:close/>
                  <a:moveTo>
                    <a:pt x="521018" y="391037"/>
                  </a:moveTo>
                  <a:cubicBezTo>
                    <a:pt x="510922" y="391037"/>
                    <a:pt x="502730" y="399212"/>
                    <a:pt x="502730" y="409302"/>
                  </a:cubicBezTo>
                  <a:cubicBezTo>
                    <a:pt x="502730" y="419391"/>
                    <a:pt x="510922" y="427566"/>
                    <a:pt x="521018" y="427566"/>
                  </a:cubicBezTo>
                  <a:cubicBezTo>
                    <a:pt x="531114" y="427566"/>
                    <a:pt x="539306" y="419391"/>
                    <a:pt x="539306" y="409302"/>
                  </a:cubicBezTo>
                  <a:cubicBezTo>
                    <a:pt x="539306" y="399212"/>
                    <a:pt x="531114" y="391037"/>
                    <a:pt x="521018" y="391037"/>
                  </a:cubicBezTo>
                  <a:close/>
                  <a:moveTo>
                    <a:pt x="612458" y="25748"/>
                  </a:moveTo>
                  <a:cubicBezTo>
                    <a:pt x="602362" y="25748"/>
                    <a:pt x="594170" y="33922"/>
                    <a:pt x="594170" y="44012"/>
                  </a:cubicBezTo>
                  <a:cubicBezTo>
                    <a:pt x="594170" y="54102"/>
                    <a:pt x="602362" y="62277"/>
                    <a:pt x="612458" y="62277"/>
                  </a:cubicBezTo>
                  <a:cubicBezTo>
                    <a:pt x="622554" y="62277"/>
                    <a:pt x="630746" y="54102"/>
                    <a:pt x="630746" y="44012"/>
                  </a:cubicBezTo>
                  <a:cubicBezTo>
                    <a:pt x="630619" y="33998"/>
                    <a:pt x="622491" y="25938"/>
                    <a:pt x="612458" y="25938"/>
                  </a:cubicBezTo>
                  <a:close/>
                  <a:moveTo>
                    <a:pt x="658178" y="619343"/>
                  </a:moveTo>
                  <a:cubicBezTo>
                    <a:pt x="648970" y="619381"/>
                    <a:pt x="641224" y="626293"/>
                    <a:pt x="640144" y="635451"/>
                  </a:cubicBezTo>
                  <a:cubicBezTo>
                    <a:pt x="651891" y="637734"/>
                    <a:pt x="663829" y="639700"/>
                    <a:pt x="676085" y="641349"/>
                  </a:cubicBezTo>
                  <a:cubicBezTo>
                    <a:pt x="678180" y="631475"/>
                    <a:pt x="671830" y="621797"/>
                    <a:pt x="661925" y="619730"/>
                  </a:cubicBezTo>
                  <a:cubicBezTo>
                    <a:pt x="660718" y="619470"/>
                    <a:pt x="659448" y="619343"/>
                    <a:pt x="658178" y="619343"/>
                  </a:cubicBezTo>
                  <a:close/>
                  <a:moveTo>
                    <a:pt x="383858" y="436698"/>
                  </a:moveTo>
                  <a:cubicBezTo>
                    <a:pt x="373762" y="436698"/>
                    <a:pt x="365570" y="444873"/>
                    <a:pt x="365570" y="454963"/>
                  </a:cubicBezTo>
                  <a:cubicBezTo>
                    <a:pt x="365570" y="465053"/>
                    <a:pt x="373762" y="473227"/>
                    <a:pt x="383858" y="473227"/>
                  </a:cubicBezTo>
                  <a:cubicBezTo>
                    <a:pt x="393954" y="473227"/>
                    <a:pt x="402146" y="465053"/>
                    <a:pt x="402146" y="454963"/>
                  </a:cubicBezTo>
                  <a:cubicBezTo>
                    <a:pt x="402146" y="444873"/>
                    <a:pt x="393954" y="436698"/>
                    <a:pt x="383858" y="436698"/>
                  </a:cubicBezTo>
                  <a:close/>
                  <a:moveTo>
                    <a:pt x="612458" y="208392"/>
                  </a:moveTo>
                  <a:cubicBezTo>
                    <a:pt x="602362" y="208392"/>
                    <a:pt x="594170" y="216567"/>
                    <a:pt x="594170" y="226657"/>
                  </a:cubicBezTo>
                  <a:cubicBezTo>
                    <a:pt x="594170" y="236747"/>
                    <a:pt x="602362" y="244921"/>
                    <a:pt x="612458" y="244921"/>
                  </a:cubicBezTo>
                  <a:cubicBezTo>
                    <a:pt x="622554" y="244921"/>
                    <a:pt x="630746" y="236747"/>
                    <a:pt x="630746" y="226657"/>
                  </a:cubicBezTo>
                  <a:cubicBezTo>
                    <a:pt x="630746" y="216567"/>
                    <a:pt x="622554" y="208392"/>
                    <a:pt x="612458" y="208392"/>
                  </a:cubicBezTo>
                  <a:close/>
                  <a:moveTo>
                    <a:pt x="612458" y="117070"/>
                  </a:moveTo>
                  <a:cubicBezTo>
                    <a:pt x="602362" y="117070"/>
                    <a:pt x="594170" y="125245"/>
                    <a:pt x="594170" y="135335"/>
                  </a:cubicBezTo>
                  <a:cubicBezTo>
                    <a:pt x="594170" y="145424"/>
                    <a:pt x="602362" y="153599"/>
                    <a:pt x="612458" y="153599"/>
                  </a:cubicBezTo>
                  <a:cubicBezTo>
                    <a:pt x="622554" y="153599"/>
                    <a:pt x="630746" y="145424"/>
                    <a:pt x="630746" y="135335"/>
                  </a:cubicBezTo>
                  <a:cubicBezTo>
                    <a:pt x="630746" y="125245"/>
                    <a:pt x="622554" y="117070"/>
                    <a:pt x="612458" y="117070"/>
                  </a:cubicBezTo>
                  <a:close/>
                  <a:moveTo>
                    <a:pt x="612458" y="573682"/>
                  </a:moveTo>
                  <a:cubicBezTo>
                    <a:pt x="602362" y="573682"/>
                    <a:pt x="594170" y="581856"/>
                    <a:pt x="594170" y="591946"/>
                  </a:cubicBezTo>
                  <a:cubicBezTo>
                    <a:pt x="594170" y="602036"/>
                    <a:pt x="602362" y="610211"/>
                    <a:pt x="612458" y="610211"/>
                  </a:cubicBezTo>
                  <a:cubicBezTo>
                    <a:pt x="622554" y="610211"/>
                    <a:pt x="630746" y="602036"/>
                    <a:pt x="630746" y="591946"/>
                  </a:cubicBezTo>
                  <a:cubicBezTo>
                    <a:pt x="630746" y="581856"/>
                    <a:pt x="622554" y="573682"/>
                    <a:pt x="612458" y="573682"/>
                  </a:cubicBezTo>
                  <a:close/>
                  <a:moveTo>
                    <a:pt x="521018" y="25748"/>
                  </a:moveTo>
                  <a:cubicBezTo>
                    <a:pt x="510922" y="25748"/>
                    <a:pt x="502730" y="33922"/>
                    <a:pt x="502730" y="44012"/>
                  </a:cubicBezTo>
                  <a:cubicBezTo>
                    <a:pt x="502730" y="54102"/>
                    <a:pt x="510922" y="62277"/>
                    <a:pt x="521018" y="62277"/>
                  </a:cubicBezTo>
                  <a:cubicBezTo>
                    <a:pt x="531114" y="62277"/>
                    <a:pt x="539306" y="54102"/>
                    <a:pt x="539306" y="44012"/>
                  </a:cubicBezTo>
                  <a:cubicBezTo>
                    <a:pt x="539179" y="33998"/>
                    <a:pt x="531051" y="25938"/>
                    <a:pt x="521018" y="25938"/>
                  </a:cubicBezTo>
                  <a:close/>
                  <a:moveTo>
                    <a:pt x="521018" y="117070"/>
                  </a:moveTo>
                  <a:cubicBezTo>
                    <a:pt x="510922" y="117070"/>
                    <a:pt x="502730" y="125245"/>
                    <a:pt x="502730" y="135335"/>
                  </a:cubicBezTo>
                  <a:cubicBezTo>
                    <a:pt x="502730" y="145424"/>
                    <a:pt x="510922" y="153599"/>
                    <a:pt x="521018" y="153599"/>
                  </a:cubicBezTo>
                  <a:cubicBezTo>
                    <a:pt x="531114" y="153599"/>
                    <a:pt x="539306" y="145424"/>
                    <a:pt x="539306" y="135335"/>
                  </a:cubicBezTo>
                  <a:cubicBezTo>
                    <a:pt x="539306" y="125245"/>
                    <a:pt x="531114" y="117070"/>
                    <a:pt x="521018" y="117070"/>
                  </a:cubicBezTo>
                  <a:close/>
                  <a:moveTo>
                    <a:pt x="521018" y="208392"/>
                  </a:moveTo>
                  <a:cubicBezTo>
                    <a:pt x="510922" y="208392"/>
                    <a:pt x="502730" y="216567"/>
                    <a:pt x="502730" y="226657"/>
                  </a:cubicBezTo>
                  <a:cubicBezTo>
                    <a:pt x="502730" y="236747"/>
                    <a:pt x="510922" y="244921"/>
                    <a:pt x="521018" y="244921"/>
                  </a:cubicBezTo>
                  <a:cubicBezTo>
                    <a:pt x="531114" y="244921"/>
                    <a:pt x="539306" y="236747"/>
                    <a:pt x="539306" y="226657"/>
                  </a:cubicBezTo>
                  <a:cubicBezTo>
                    <a:pt x="539306" y="216567"/>
                    <a:pt x="531114" y="208392"/>
                    <a:pt x="521018" y="208392"/>
                  </a:cubicBezTo>
                  <a:close/>
                  <a:moveTo>
                    <a:pt x="521018" y="299715"/>
                  </a:moveTo>
                  <a:cubicBezTo>
                    <a:pt x="510922" y="299715"/>
                    <a:pt x="502730" y="307890"/>
                    <a:pt x="502730" y="317979"/>
                  </a:cubicBezTo>
                  <a:cubicBezTo>
                    <a:pt x="502730" y="328069"/>
                    <a:pt x="510922" y="336244"/>
                    <a:pt x="521018" y="336244"/>
                  </a:cubicBezTo>
                  <a:cubicBezTo>
                    <a:pt x="531114" y="336244"/>
                    <a:pt x="539306" y="328069"/>
                    <a:pt x="539306" y="317979"/>
                  </a:cubicBezTo>
                  <a:cubicBezTo>
                    <a:pt x="539306" y="307890"/>
                    <a:pt x="531114" y="299715"/>
                    <a:pt x="521018" y="299715"/>
                  </a:cubicBezTo>
                  <a:close/>
                  <a:moveTo>
                    <a:pt x="566738" y="162731"/>
                  </a:moveTo>
                  <a:cubicBezTo>
                    <a:pt x="556641" y="162731"/>
                    <a:pt x="548450" y="170906"/>
                    <a:pt x="548450" y="180996"/>
                  </a:cubicBezTo>
                  <a:cubicBezTo>
                    <a:pt x="548450" y="191086"/>
                    <a:pt x="556641" y="199260"/>
                    <a:pt x="566738" y="199260"/>
                  </a:cubicBezTo>
                  <a:cubicBezTo>
                    <a:pt x="576835" y="199260"/>
                    <a:pt x="585026" y="191086"/>
                    <a:pt x="585026" y="180996"/>
                  </a:cubicBezTo>
                  <a:cubicBezTo>
                    <a:pt x="585026" y="170906"/>
                    <a:pt x="576835" y="162731"/>
                    <a:pt x="566738" y="162731"/>
                  </a:cubicBezTo>
                  <a:close/>
                  <a:moveTo>
                    <a:pt x="566738" y="528021"/>
                  </a:moveTo>
                  <a:cubicBezTo>
                    <a:pt x="556578" y="527983"/>
                    <a:pt x="548387" y="536164"/>
                    <a:pt x="548323" y="546285"/>
                  </a:cubicBezTo>
                  <a:cubicBezTo>
                    <a:pt x="548260" y="556407"/>
                    <a:pt x="556451" y="564638"/>
                    <a:pt x="566611" y="564676"/>
                  </a:cubicBezTo>
                  <a:cubicBezTo>
                    <a:pt x="576771" y="564714"/>
                    <a:pt x="584962" y="556533"/>
                    <a:pt x="585026" y="546412"/>
                  </a:cubicBezTo>
                  <a:cubicBezTo>
                    <a:pt x="585026" y="546367"/>
                    <a:pt x="585026" y="546330"/>
                    <a:pt x="585026" y="546285"/>
                  </a:cubicBezTo>
                  <a:cubicBezTo>
                    <a:pt x="585026" y="536195"/>
                    <a:pt x="576835" y="528021"/>
                    <a:pt x="566738" y="528021"/>
                  </a:cubicBezTo>
                  <a:close/>
                  <a:moveTo>
                    <a:pt x="566738" y="254054"/>
                  </a:moveTo>
                  <a:cubicBezTo>
                    <a:pt x="556641" y="254054"/>
                    <a:pt x="548450" y="262228"/>
                    <a:pt x="548450" y="272318"/>
                  </a:cubicBezTo>
                  <a:cubicBezTo>
                    <a:pt x="548450" y="282408"/>
                    <a:pt x="556641" y="290583"/>
                    <a:pt x="566738" y="290583"/>
                  </a:cubicBezTo>
                  <a:cubicBezTo>
                    <a:pt x="576835" y="290583"/>
                    <a:pt x="585026" y="282408"/>
                    <a:pt x="585026" y="272318"/>
                  </a:cubicBezTo>
                  <a:cubicBezTo>
                    <a:pt x="584899" y="262304"/>
                    <a:pt x="576771" y="254244"/>
                    <a:pt x="566738" y="254244"/>
                  </a:cubicBezTo>
                  <a:close/>
                  <a:moveTo>
                    <a:pt x="566738" y="345376"/>
                  </a:moveTo>
                  <a:cubicBezTo>
                    <a:pt x="556641" y="345376"/>
                    <a:pt x="548450" y="353551"/>
                    <a:pt x="548450" y="363640"/>
                  </a:cubicBezTo>
                  <a:cubicBezTo>
                    <a:pt x="548450" y="373730"/>
                    <a:pt x="556641" y="381905"/>
                    <a:pt x="566738" y="381905"/>
                  </a:cubicBezTo>
                  <a:cubicBezTo>
                    <a:pt x="576835" y="381905"/>
                    <a:pt x="585026" y="373730"/>
                    <a:pt x="585026" y="363640"/>
                  </a:cubicBezTo>
                  <a:cubicBezTo>
                    <a:pt x="585026" y="353551"/>
                    <a:pt x="576835" y="345376"/>
                    <a:pt x="566738" y="345376"/>
                  </a:cubicBezTo>
                  <a:close/>
                  <a:moveTo>
                    <a:pt x="566738" y="436698"/>
                  </a:moveTo>
                  <a:cubicBezTo>
                    <a:pt x="556641" y="436698"/>
                    <a:pt x="548450" y="444873"/>
                    <a:pt x="548450" y="454963"/>
                  </a:cubicBezTo>
                  <a:cubicBezTo>
                    <a:pt x="548450" y="465053"/>
                    <a:pt x="556641" y="473227"/>
                    <a:pt x="566738" y="473227"/>
                  </a:cubicBezTo>
                  <a:cubicBezTo>
                    <a:pt x="576835" y="473227"/>
                    <a:pt x="585026" y="465053"/>
                    <a:pt x="585026" y="454963"/>
                  </a:cubicBezTo>
                  <a:cubicBezTo>
                    <a:pt x="585026" y="444873"/>
                    <a:pt x="576835" y="436698"/>
                    <a:pt x="566738" y="436698"/>
                  </a:cubicBezTo>
                  <a:close/>
                  <a:moveTo>
                    <a:pt x="338138" y="299715"/>
                  </a:moveTo>
                  <a:cubicBezTo>
                    <a:pt x="328041" y="299715"/>
                    <a:pt x="319849" y="307890"/>
                    <a:pt x="319849" y="317979"/>
                  </a:cubicBezTo>
                  <a:cubicBezTo>
                    <a:pt x="319849" y="328069"/>
                    <a:pt x="328041" y="336244"/>
                    <a:pt x="338138" y="336244"/>
                  </a:cubicBezTo>
                  <a:cubicBezTo>
                    <a:pt x="348235" y="336244"/>
                    <a:pt x="356426" y="328069"/>
                    <a:pt x="356426" y="317979"/>
                  </a:cubicBezTo>
                  <a:cubicBezTo>
                    <a:pt x="356426" y="307890"/>
                    <a:pt x="348235" y="299715"/>
                    <a:pt x="338138" y="299715"/>
                  </a:cubicBezTo>
                  <a:close/>
                  <a:moveTo>
                    <a:pt x="292418" y="16616"/>
                  </a:moveTo>
                  <a:cubicBezTo>
                    <a:pt x="301879" y="16590"/>
                    <a:pt x="309753" y="9392"/>
                    <a:pt x="310579" y="0"/>
                  </a:cubicBezTo>
                  <a:lnTo>
                    <a:pt x="274193" y="0"/>
                  </a:lnTo>
                  <a:cubicBezTo>
                    <a:pt x="275019" y="9443"/>
                    <a:pt x="282956" y="16679"/>
                    <a:pt x="292418" y="16616"/>
                  </a:cubicBezTo>
                  <a:close/>
                  <a:moveTo>
                    <a:pt x="200978" y="16616"/>
                  </a:moveTo>
                  <a:cubicBezTo>
                    <a:pt x="210439" y="16590"/>
                    <a:pt x="218313" y="9392"/>
                    <a:pt x="219139" y="0"/>
                  </a:cubicBezTo>
                  <a:lnTo>
                    <a:pt x="182880" y="0"/>
                  </a:lnTo>
                  <a:cubicBezTo>
                    <a:pt x="183642" y="9392"/>
                    <a:pt x="191516" y="16616"/>
                    <a:pt x="200978" y="16616"/>
                  </a:cubicBezTo>
                  <a:close/>
                  <a:moveTo>
                    <a:pt x="109538" y="16616"/>
                  </a:moveTo>
                  <a:cubicBezTo>
                    <a:pt x="119000" y="16590"/>
                    <a:pt x="126874" y="9392"/>
                    <a:pt x="127699" y="0"/>
                  </a:cubicBezTo>
                  <a:lnTo>
                    <a:pt x="91440" y="0"/>
                  </a:lnTo>
                  <a:cubicBezTo>
                    <a:pt x="92266" y="9380"/>
                    <a:pt x="100140" y="16584"/>
                    <a:pt x="109538" y="16616"/>
                  </a:cubicBezTo>
                  <a:close/>
                  <a:moveTo>
                    <a:pt x="383858" y="16616"/>
                  </a:moveTo>
                  <a:cubicBezTo>
                    <a:pt x="393319" y="16590"/>
                    <a:pt x="401193" y="9392"/>
                    <a:pt x="402019" y="0"/>
                  </a:cubicBezTo>
                  <a:lnTo>
                    <a:pt x="365761" y="0"/>
                  </a:lnTo>
                  <a:cubicBezTo>
                    <a:pt x="366523" y="9392"/>
                    <a:pt x="374397" y="16616"/>
                    <a:pt x="383858" y="16616"/>
                  </a:cubicBezTo>
                  <a:close/>
                  <a:moveTo>
                    <a:pt x="63818" y="25748"/>
                  </a:moveTo>
                  <a:cubicBezTo>
                    <a:pt x="53722" y="25748"/>
                    <a:pt x="45530" y="33922"/>
                    <a:pt x="45530" y="44012"/>
                  </a:cubicBezTo>
                  <a:cubicBezTo>
                    <a:pt x="45530" y="54102"/>
                    <a:pt x="53722" y="62277"/>
                    <a:pt x="63818" y="62277"/>
                  </a:cubicBezTo>
                  <a:cubicBezTo>
                    <a:pt x="73914" y="62277"/>
                    <a:pt x="82106" y="54102"/>
                    <a:pt x="82106" y="44012"/>
                  </a:cubicBezTo>
                  <a:cubicBezTo>
                    <a:pt x="81979" y="33998"/>
                    <a:pt x="73851" y="25938"/>
                    <a:pt x="63818" y="25938"/>
                  </a:cubicBezTo>
                  <a:close/>
                  <a:moveTo>
                    <a:pt x="63818" y="117070"/>
                  </a:moveTo>
                  <a:cubicBezTo>
                    <a:pt x="57341" y="117121"/>
                    <a:pt x="51436" y="120539"/>
                    <a:pt x="48133" y="126076"/>
                  </a:cubicBezTo>
                  <a:lnTo>
                    <a:pt x="65913" y="153409"/>
                  </a:lnTo>
                  <a:cubicBezTo>
                    <a:pt x="75947" y="152699"/>
                    <a:pt x="83503" y="143991"/>
                    <a:pt x="82804" y="133965"/>
                  </a:cubicBezTo>
                  <a:cubicBezTo>
                    <a:pt x="82106" y="124129"/>
                    <a:pt x="73661" y="116633"/>
                    <a:pt x="63818" y="117070"/>
                  </a:cubicBezTo>
                  <a:close/>
                  <a:moveTo>
                    <a:pt x="475298" y="16616"/>
                  </a:moveTo>
                  <a:cubicBezTo>
                    <a:pt x="484760" y="16590"/>
                    <a:pt x="492634" y="9392"/>
                    <a:pt x="493459" y="0"/>
                  </a:cubicBezTo>
                  <a:lnTo>
                    <a:pt x="457200" y="0"/>
                  </a:lnTo>
                  <a:cubicBezTo>
                    <a:pt x="457962" y="9392"/>
                    <a:pt x="465837" y="16616"/>
                    <a:pt x="475298" y="16616"/>
                  </a:cubicBezTo>
                  <a:close/>
                  <a:moveTo>
                    <a:pt x="18098" y="71409"/>
                  </a:moveTo>
                  <a:cubicBezTo>
                    <a:pt x="16511" y="71447"/>
                    <a:pt x="14923" y="71682"/>
                    <a:pt x="13399" y="72107"/>
                  </a:cubicBezTo>
                  <a:cubicBezTo>
                    <a:pt x="19749" y="81746"/>
                    <a:pt x="26099" y="91513"/>
                    <a:pt x="32449" y="101279"/>
                  </a:cubicBezTo>
                  <a:cubicBezTo>
                    <a:pt x="35179" y="98038"/>
                    <a:pt x="36703" y="93922"/>
                    <a:pt x="36703" y="89673"/>
                  </a:cubicBezTo>
                  <a:cubicBezTo>
                    <a:pt x="36703" y="79584"/>
                    <a:pt x="28512" y="71409"/>
                    <a:pt x="18415" y="71409"/>
                  </a:cubicBezTo>
                  <a:cubicBezTo>
                    <a:pt x="18288" y="71409"/>
                    <a:pt x="18224" y="71409"/>
                    <a:pt x="18098" y="71409"/>
                  </a:cubicBezTo>
                  <a:close/>
                  <a:moveTo>
                    <a:pt x="36259" y="0"/>
                  </a:moveTo>
                  <a:lnTo>
                    <a:pt x="0" y="0"/>
                  </a:lnTo>
                  <a:cubicBezTo>
                    <a:pt x="1016" y="10001"/>
                    <a:pt x="9970" y="17275"/>
                    <a:pt x="20003" y="16248"/>
                  </a:cubicBezTo>
                  <a:cubicBezTo>
                    <a:pt x="28575" y="15366"/>
                    <a:pt x="35370" y="8580"/>
                    <a:pt x="36259" y="0"/>
                  </a:cubicBezTo>
                  <a:close/>
                  <a:moveTo>
                    <a:pt x="1115378" y="16616"/>
                  </a:moveTo>
                  <a:cubicBezTo>
                    <a:pt x="1124839" y="16616"/>
                    <a:pt x="1132713" y="9392"/>
                    <a:pt x="1133475" y="0"/>
                  </a:cubicBezTo>
                  <a:lnTo>
                    <a:pt x="1097280" y="0"/>
                  </a:lnTo>
                  <a:cubicBezTo>
                    <a:pt x="1098042" y="9392"/>
                    <a:pt x="1105916" y="16616"/>
                    <a:pt x="1115378" y="16616"/>
                  </a:cubicBezTo>
                  <a:close/>
                  <a:moveTo>
                    <a:pt x="1023938" y="16616"/>
                  </a:moveTo>
                  <a:cubicBezTo>
                    <a:pt x="1033400" y="16616"/>
                    <a:pt x="1041274" y="9392"/>
                    <a:pt x="1042036" y="0"/>
                  </a:cubicBezTo>
                  <a:lnTo>
                    <a:pt x="1005840" y="0"/>
                  </a:lnTo>
                  <a:cubicBezTo>
                    <a:pt x="1006602" y="9392"/>
                    <a:pt x="1014476" y="16616"/>
                    <a:pt x="1023938" y="16616"/>
                  </a:cubicBezTo>
                  <a:close/>
                  <a:moveTo>
                    <a:pt x="932498" y="16616"/>
                  </a:moveTo>
                  <a:cubicBezTo>
                    <a:pt x="941960" y="16616"/>
                    <a:pt x="949834" y="9392"/>
                    <a:pt x="950595" y="0"/>
                  </a:cubicBezTo>
                  <a:lnTo>
                    <a:pt x="914400" y="0"/>
                  </a:lnTo>
                  <a:cubicBezTo>
                    <a:pt x="915162" y="9392"/>
                    <a:pt x="923037" y="16616"/>
                    <a:pt x="932498" y="16616"/>
                  </a:cubicBezTo>
                  <a:close/>
                  <a:moveTo>
                    <a:pt x="109538" y="162478"/>
                  </a:moveTo>
                  <a:cubicBezTo>
                    <a:pt x="99441" y="162478"/>
                    <a:pt x="91249" y="170652"/>
                    <a:pt x="91249" y="180742"/>
                  </a:cubicBezTo>
                  <a:cubicBezTo>
                    <a:pt x="91249" y="190832"/>
                    <a:pt x="99441" y="199007"/>
                    <a:pt x="109538" y="199007"/>
                  </a:cubicBezTo>
                  <a:cubicBezTo>
                    <a:pt x="119635" y="199007"/>
                    <a:pt x="127826" y="190832"/>
                    <a:pt x="127826" y="180742"/>
                  </a:cubicBezTo>
                  <a:cubicBezTo>
                    <a:pt x="127699" y="170754"/>
                    <a:pt x="119571" y="162731"/>
                    <a:pt x="109538" y="162731"/>
                  </a:cubicBezTo>
                  <a:close/>
                  <a:moveTo>
                    <a:pt x="566738" y="16616"/>
                  </a:moveTo>
                  <a:cubicBezTo>
                    <a:pt x="576200" y="16590"/>
                    <a:pt x="584074" y="9392"/>
                    <a:pt x="584899" y="0"/>
                  </a:cubicBezTo>
                  <a:lnTo>
                    <a:pt x="548640" y="0"/>
                  </a:lnTo>
                  <a:cubicBezTo>
                    <a:pt x="549402" y="9392"/>
                    <a:pt x="557276" y="16616"/>
                    <a:pt x="566738" y="16616"/>
                  </a:cubicBezTo>
                  <a:close/>
                  <a:moveTo>
                    <a:pt x="1206818" y="16616"/>
                  </a:moveTo>
                  <a:cubicBezTo>
                    <a:pt x="1216279" y="16616"/>
                    <a:pt x="1224153" y="9392"/>
                    <a:pt x="1224915" y="0"/>
                  </a:cubicBezTo>
                  <a:lnTo>
                    <a:pt x="1188593" y="0"/>
                  </a:lnTo>
                  <a:cubicBezTo>
                    <a:pt x="1189419" y="9443"/>
                    <a:pt x="1197356" y="16679"/>
                    <a:pt x="1206818" y="16616"/>
                  </a:cubicBezTo>
                  <a:close/>
                  <a:moveTo>
                    <a:pt x="841058" y="16616"/>
                  </a:moveTo>
                  <a:cubicBezTo>
                    <a:pt x="850519" y="16616"/>
                    <a:pt x="858393" y="9392"/>
                    <a:pt x="859155" y="0"/>
                  </a:cubicBezTo>
                  <a:lnTo>
                    <a:pt x="822961" y="0"/>
                  </a:lnTo>
                  <a:cubicBezTo>
                    <a:pt x="823723" y="9392"/>
                    <a:pt x="831597" y="16616"/>
                    <a:pt x="841058" y="16616"/>
                  </a:cubicBezTo>
                  <a:close/>
                  <a:moveTo>
                    <a:pt x="658178" y="16616"/>
                  </a:moveTo>
                  <a:cubicBezTo>
                    <a:pt x="667639" y="16590"/>
                    <a:pt x="675513" y="9392"/>
                    <a:pt x="676339" y="0"/>
                  </a:cubicBezTo>
                  <a:lnTo>
                    <a:pt x="640080" y="0"/>
                  </a:lnTo>
                  <a:cubicBezTo>
                    <a:pt x="640842" y="9392"/>
                    <a:pt x="648716" y="16616"/>
                    <a:pt x="658178" y="16616"/>
                  </a:cubicBezTo>
                  <a:close/>
                  <a:moveTo>
                    <a:pt x="749618" y="16616"/>
                  </a:moveTo>
                  <a:cubicBezTo>
                    <a:pt x="759079" y="16616"/>
                    <a:pt x="766953" y="9392"/>
                    <a:pt x="767715" y="0"/>
                  </a:cubicBezTo>
                  <a:lnTo>
                    <a:pt x="731393" y="0"/>
                  </a:lnTo>
                  <a:cubicBezTo>
                    <a:pt x="732219" y="9443"/>
                    <a:pt x="740156" y="16679"/>
                    <a:pt x="749618" y="16616"/>
                  </a:cubicBezTo>
                  <a:close/>
                  <a:moveTo>
                    <a:pt x="200978" y="71409"/>
                  </a:moveTo>
                  <a:cubicBezTo>
                    <a:pt x="190881" y="71409"/>
                    <a:pt x="182690" y="79584"/>
                    <a:pt x="182690" y="89673"/>
                  </a:cubicBezTo>
                  <a:cubicBezTo>
                    <a:pt x="182690" y="99763"/>
                    <a:pt x="190881" y="107938"/>
                    <a:pt x="200978" y="107938"/>
                  </a:cubicBezTo>
                  <a:cubicBezTo>
                    <a:pt x="211075" y="107938"/>
                    <a:pt x="219266" y="99763"/>
                    <a:pt x="219266" y="89673"/>
                  </a:cubicBezTo>
                  <a:cubicBezTo>
                    <a:pt x="219266" y="79584"/>
                    <a:pt x="211075" y="71409"/>
                    <a:pt x="200978" y="71409"/>
                  </a:cubicBezTo>
                  <a:close/>
                  <a:moveTo>
                    <a:pt x="292418" y="162731"/>
                  </a:moveTo>
                  <a:cubicBezTo>
                    <a:pt x="282322" y="162731"/>
                    <a:pt x="274130" y="170906"/>
                    <a:pt x="274130" y="180996"/>
                  </a:cubicBezTo>
                  <a:cubicBezTo>
                    <a:pt x="274130" y="191086"/>
                    <a:pt x="282322" y="199260"/>
                    <a:pt x="292418" y="199260"/>
                  </a:cubicBezTo>
                  <a:cubicBezTo>
                    <a:pt x="302514" y="199260"/>
                    <a:pt x="310706" y="191086"/>
                    <a:pt x="310706" y="180996"/>
                  </a:cubicBezTo>
                  <a:cubicBezTo>
                    <a:pt x="310706" y="170906"/>
                    <a:pt x="302514" y="162731"/>
                    <a:pt x="292418" y="162731"/>
                  </a:cubicBezTo>
                  <a:close/>
                  <a:moveTo>
                    <a:pt x="292418" y="71409"/>
                  </a:moveTo>
                  <a:cubicBezTo>
                    <a:pt x="282322" y="71409"/>
                    <a:pt x="274130" y="79584"/>
                    <a:pt x="274130" y="89673"/>
                  </a:cubicBezTo>
                  <a:cubicBezTo>
                    <a:pt x="274130" y="99763"/>
                    <a:pt x="282322" y="107938"/>
                    <a:pt x="292418" y="107938"/>
                  </a:cubicBezTo>
                  <a:cubicBezTo>
                    <a:pt x="302514" y="107938"/>
                    <a:pt x="310706" y="99763"/>
                    <a:pt x="310706" y="89673"/>
                  </a:cubicBezTo>
                  <a:cubicBezTo>
                    <a:pt x="310706" y="79584"/>
                    <a:pt x="302514" y="71409"/>
                    <a:pt x="292418" y="71409"/>
                  </a:cubicBezTo>
                  <a:close/>
                  <a:moveTo>
                    <a:pt x="292418" y="254054"/>
                  </a:moveTo>
                  <a:cubicBezTo>
                    <a:pt x="282322" y="254054"/>
                    <a:pt x="274130" y="262228"/>
                    <a:pt x="274130" y="272318"/>
                  </a:cubicBezTo>
                  <a:cubicBezTo>
                    <a:pt x="274130" y="282408"/>
                    <a:pt x="282322" y="290583"/>
                    <a:pt x="292418" y="290583"/>
                  </a:cubicBezTo>
                  <a:cubicBezTo>
                    <a:pt x="302514" y="290583"/>
                    <a:pt x="310706" y="282408"/>
                    <a:pt x="310706" y="272318"/>
                  </a:cubicBezTo>
                  <a:cubicBezTo>
                    <a:pt x="310579" y="262304"/>
                    <a:pt x="302451" y="254244"/>
                    <a:pt x="292418" y="254244"/>
                  </a:cubicBezTo>
                  <a:close/>
                  <a:moveTo>
                    <a:pt x="292418" y="345376"/>
                  </a:moveTo>
                  <a:cubicBezTo>
                    <a:pt x="282322" y="345376"/>
                    <a:pt x="274130" y="353551"/>
                    <a:pt x="274130" y="363640"/>
                  </a:cubicBezTo>
                  <a:cubicBezTo>
                    <a:pt x="274130" y="373730"/>
                    <a:pt x="282322" y="381905"/>
                    <a:pt x="292418" y="381905"/>
                  </a:cubicBezTo>
                  <a:cubicBezTo>
                    <a:pt x="302514" y="381905"/>
                    <a:pt x="310706" y="373730"/>
                    <a:pt x="310706" y="363640"/>
                  </a:cubicBezTo>
                  <a:cubicBezTo>
                    <a:pt x="310706" y="353551"/>
                    <a:pt x="302514" y="345376"/>
                    <a:pt x="292418" y="345376"/>
                  </a:cubicBezTo>
                  <a:close/>
                  <a:moveTo>
                    <a:pt x="338138" y="208392"/>
                  </a:moveTo>
                  <a:cubicBezTo>
                    <a:pt x="328041" y="208392"/>
                    <a:pt x="319849" y="216567"/>
                    <a:pt x="319849" y="226657"/>
                  </a:cubicBezTo>
                  <a:cubicBezTo>
                    <a:pt x="319849" y="236747"/>
                    <a:pt x="328041" y="244921"/>
                    <a:pt x="338138" y="244921"/>
                  </a:cubicBezTo>
                  <a:cubicBezTo>
                    <a:pt x="348235" y="244921"/>
                    <a:pt x="356426" y="236747"/>
                    <a:pt x="356426" y="226657"/>
                  </a:cubicBezTo>
                  <a:cubicBezTo>
                    <a:pt x="356426" y="216567"/>
                    <a:pt x="348235" y="208392"/>
                    <a:pt x="338138" y="208392"/>
                  </a:cubicBezTo>
                  <a:close/>
                  <a:moveTo>
                    <a:pt x="109538" y="71409"/>
                  </a:moveTo>
                  <a:cubicBezTo>
                    <a:pt x="99441" y="71409"/>
                    <a:pt x="91249" y="79584"/>
                    <a:pt x="91249" y="89673"/>
                  </a:cubicBezTo>
                  <a:cubicBezTo>
                    <a:pt x="91249" y="99763"/>
                    <a:pt x="99441" y="107938"/>
                    <a:pt x="109538" y="107938"/>
                  </a:cubicBezTo>
                  <a:cubicBezTo>
                    <a:pt x="119635" y="107938"/>
                    <a:pt x="127826" y="99763"/>
                    <a:pt x="127826" y="89673"/>
                  </a:cubicBezTo>
                  <a:cubicBezTo>
                    <a:pt x="127826" y="79584"/>
                    <a:pt x="119635" y="71409"/>
                    <a:pt x="109538" y="71409"/>
                  </a:cubicBezTo>
                  <a:close/>
                  <a:moveTo>
                    <a:pt x="246698" y="25748"/>
                  </a:moveTo>
                  <a:cubicBezTo>
                    <a:pt x="236601" y="25748"/>
                    <a:pt x="228410" y="33922"/>
                    <a:pt x="228410" y="44012"/>
                  </a:cubicBezTo>
                  <a:cubicBezTo>
                    <a:pt x="228410" y="54102"/>
                    <a:pt x="236601" y="62277"/>
                    <a:pt x="246698" y="62277"/>
                  </a:cubicBezTo>
                  <a:cubicBezTo>
                    <a:pt x="256794" y="62277"/>
                    <a:pt x="264986" y="54102"/>
                    <a:pt x="264986" y="44012"/>
                  </a:cubicBezTo>
                  <a:cubicBezTo>
                    <a:pt x="264859" y="33998"/>
                    <a:pt x="256731" y="25938"/>
                    <a:pt x="246698" y="25938"/>
                  </a:cubicBezTo>
                  <a:close/>
                  <a:moveTo>
                    <a:pt x="338138" y="117070"/>
                  </a:moveTo>
                  <a:cubicBezTo>
                    <a:pt x="328041" y="117070"/>
                    <a:pt x="319849" y="125245"/>
                    <a:pt x="319849" y="135335"/>
                  </a:cubicBezTo>
                  <a:cubicBezTo>
                    <a:pt x="319849" y="145424"/>
                    <a:pt x="328041" y="153599"/>
                    <a:pt x="338138" y="153599"/>
                  </a:cubicBezTo>
                  <a:cubicBezTo>
                    <a:pt x="348235" y="153599"/>
                    <a:pt x="356426" y="145424"/>
                    <a:pt x="356426" y="135335"/>
                  </a:cubicBezTo>
                  <a:cubicBezTo>
                    <a:pt x="356426" y="125245"/>
                    <a:pt x="348235" y="117070"/>
                    <a:pt x="338138" y="117070"/>
                  </a:cubicBezTo>
                  <a:close/>
                  <a:moveTo>
                    <a:pt x="658178" y="528021"/>
                  </a:moveTo>
                  <a:cubicBezTo>
                    <a:pt x="648018" y="527983"/>
                    <a:pt x="639826" y="536164"/>
                    <a:pt x="639763" y="546285"/>
                  </a:cubicBezTo>
                  <a:cubicBezTo>
                    <a:pt x="639700" y="556407"/>
                    <a:pt x="647891" y="564638"/>
                    <a:pt x="658051" y="564676"/>
                  </a:cubicBezTo>
                  <a:cubicBezTo>
                    <a:pt x="668211" y="564714"/>
                    <a:pt x="676402" y="556533"/>
                    <a:pt x="676466" y="546412"/>
                  </a:cubicBezTo>
                  <a:cubicBezTo>
                    <a:pt x="676466" y="546367"/>
                    <a:pt x="676466" y="546330"/>
                    <a:pt x="676466" y="546285"/>
                  </a:cubicBezTo>
                  <a:cubicBezTo>
                    <a:pt x="676466" y="536195"/>
                    <a:pt x="668275" y="528021"/>
                    <a:pt x="658178" y="528021"/>
                  </a:cubicBezTo>
                  <a:close/>
                  <a:moveTo>
                    <a:pt x="338138" y="391037"/>
                  </a:moveTo>
                  <a:cubicBezTo>
                    <a:pt x="328041" y="391037"/>
                    <a:pt x="319849" y="399212"/>
                    <a:pt x="319849" y="409302"/>
                  </a:cubicBezTo>
                  <a:cubicBezTo>
                    <a:pt x="319849" y="419391"/>
                    <a:pt x="328041" y="427566"/>
                    <a:pt x="338138" y="427566"/>
                  </a:cubicBezTo>
                  <a:cubicBezTo>
                    <a:pt x="348235" y="427566"/>
                    <a:pt x="356426" y="419391"/>
                    <a:pt x="356426" y="409302"/>
                  </a:cubicBezTo>
                  <a:cubicBezTo>
                    <a:pt x="356426" y="399212"/>
                    <a:pt x="348235" y="391037"/>
                    <a:pt x="338138" y="391037"/>
                  </a:cubicBezTo>
                  <a:close/>
                  <a:moveTo>
                    <a:pt x="155258" y="25748"/>
                  </a:moveTo>
                  <a:cubicBezTo>
                    <a:pt x="145162" y="25748"/>
                    <a:pt x="136970" y="33922"/>
                    <a:pt x="136970" y="44012"/>
                  </a:cubicBezTo>
                  <a:cubicBezTo>
                    <a:pt x="136970" y="54102"/>
                    <a:pt x="145162" y="62277"/>
                    <a:pt x="155258" y="62277"/>
                  </a:cubicBezTo>
                  <a:cubicBezTo>
                    <a:pt x="165354" y="62277"/>
                    <a:pt x="173546" y="54102"/>
                    <a:pt x="173546" y="44012"/>
                  </a:cubicBezTo>
                  <a:cubicBezTo>
                    <a:pt x="173419" y="33998"/>
                    <a:pt x="165291" y="25938"/>
                    <a:pt x="155258" y="25938"/>
                  </a:cubicBezTo>
                  <a:close/>
                  <a:moveTo>
                    <a:pt x="155258" y="117070"/>
                  </a:moveTo>
                  <a:cubicBezTo>
                    <a:pt x="145162" y="117070"/>
                    <a:pt x="136970" y="125245"/>
                    <a:pt x="136970" y="135335"/>
                  </a:cubicBezTo>
                  <a:cubicBezTo>
                    <a:pt x="136970" y="145424"/>
                    <a:pt x="145162" y="153599"/>
                    <a:pt x="155258" y="153599"/>
                  </a:cubicBezTo>
                  <a:cubicBezTo>
                    <a:pt x="165354" y="153599"/>
                    <a:pt x="173546" y="145424"/>
                    <a:pt x="173546" y="135335"/>
                  </a:cubicBezTo>
                  <a:cubicBezTo>
                    <a:pt x="173546" y="125245"/>
                    <a:pt x="165354" y="117070"/>
                    <a:pt x="155258" y="117070"/>
                  </a:cubicBezTo>
                  <a:close/>
                  <a:moveTo>
                    <a:pt x="200978" y="254054"/>
                  </a:moveTo>
                  <a:cubicBezTo>
                    <a:pt x="190881" y="254054"/>
                    <a:pt x="182690" y="262228"/>
                    <a:pt x="182690" y="272318"/>
                  </a:cubicBezTo>
                  <a:cubicBezTo>
                    <a:pt x="182690" y="282408"/>
                    <a:pt x="190881" y="290583"/>
                    <a:pt x="200978" y="290583"/>
                  </a:cubicBezTo>
                  <a:cubicBezTo>
                    <a:pt x="211075" y="290583"/>
                    <a:pt x="219266" y="282408"/>
                    <a:pt x="219266" y="272318"/>
                  </a:cubicBezTo>
                  <a:cubicBezTo>
                    <a:pt x="219139" y="262304"/>
                    <a:pt x="211011" y="254244"/>
                    <a:pt x="200978" y="254244"/>
                  </a:cubicBezTo>
                  <a:close/>
                  <a:moveTo>
                    <a:pt x="155258" y="208392"/>
                  </a:moveTo>
                  <a:cubicBezTo>
                    <a:pt x="145162" y="208392"/>
                    <a:pt x="136970" y="216567"/>
                    <a:pt x="136970" y="226657"/>
                  </a:cubicBezTo>
                  <a:cubicBezTo>
                    <a:pt x="136970" y="236747"/>
                    <a:pt x="145162" y="244921"/>
                    <a:pt x="155258" y="244921"/>
                  </a:cubicBezTo>
                  <a:cubicBezTo>
                    <a:pt x="165354" y="244921"/>
                    <a:pt x="173546" y="236747"/>
                    <a:pt x="173546" y="226657"/>
                  </a:cubicBezTo>
                  <a:cubicBezTo>
                    <a:pt x="173546" y="216567"/>
                    <a:pt x="165354" y="208392"/>
                    <a:pt x="155258" y="208392"/>
                  </a:cubicBezTo>
                  <a:close/>
                  <a:moveTo>
                    <a:pt x="200978" y="162731"/>
                  </a:moveTo>
                  <a:cubicBezTo>
                    <a:pt x="190881" y="162731"/>
                    <a:pt x="182690" y="170906"/>
                    <a:pt x="182690" y="180996"/>
                  </a:cubicBezTo>
                  <a:cubicBezTo>
                    <a:pt x="182690" y="191086"/>
                    <a:pt x="190881" y="199260"/>
                    <a:pt x="200978" y="199260"/>
                  </a:cubicBezTo>
                  <a:cubicBezTo>
                    <a:pt x="211075" y="199260"/>
                    <a:pt x="219266" y="191086"/>
                    <a:pt x="219266" y="180996"/>
                  </a:cubicBezTo>
                  <a:cubicBezTo>
                    <a:pt x="219266" y="170906"/>
                    <a:pt x="211075" y="162731"/>
                    <a:pt x="200978" y="162731"/>
                  </a:cubicBezTo>
                  <a:close/>
                  <a:moveTo>
                    <a:pt x="246698" y="208392"/>
                  </a:moveTo>
                  <a:cubicBezTo>
                    <a:pt x="236601" y="208392"/>
                    <a:pt x="228410" y="216567"/>
                    <a:pt x="228410" y="226657"/>
                  </a:cubicBezTo>
                  <a:cubicBezTo>
                    <a:pt x="228410" y="236747"/>
                    <a:pt x="236601" y="244921"/>
                    <a:pt x="246698" y="244921"/>
                  </a:cubicBezTo>
                  <a:cubicBezTo>
                    <a:pt x="256794" y="244921"/>
                    <a:pt x="264986" y="236747"/>
                    <a:pt x="264986" y="226657"/>
                  </a:cubicBezTo>
                  <a:cubicBezTo>
                    <a:pt x="264986" y="216567"/>
                    <a:pt x="256794" y="208392"/>
                    <a:pt x="246698" y="208392"/>
                  </a:cubicBezTo>
                  <a:close/>
                  <a:moveTo>
                    <a:pt x="246698" y="299715"/>
                  </a:moveTo>
                  <a:cubicBezTo>
                    <a:pt x="236601" y="299715"/>
                    <a:pt x="228410" y="307890"/>
                    <a:pt x="228410" y="317979"/>
                  </a:cubicBezTo>
                  <a:cubicBezTo>
                    <a:pt x="228410" y="328069"/>
                    <a:pt x="236601" y="336244"/>
                    <a:pt x="246698" y="336244"/>
                  </a:cubicBezTo>
                  <a:cubicBezTo>
                    <a:pt x="256794" y="336244"/>
                    <a:pt x="264986" y="328069"/>
                    <a:pt x="264986" y="317979"/>
                  </a:cubicBezTo>
                  <a:cubicBezTo>
                    <a:pt x="264986" y="307890"/>
                    <a:pt x="256794" y="299715"/>
                    <a:pt x="246698" y="299715"/>
                  </a:cubicBezTo>
                  <a:close/>
                  <a:moveTo>
                    <a:pt x="338138" y="25748"/>
                  </a:moveTo>
                  <a:cubicBezTo>
                    <a:pt x="328041" y="25748"/>
                    <a:pt x="319849" y="33922"/>
                    <a:pt x="319849" y="44012"/>
                  </a:cubicBezTo>
                  <a:cubicBezTo>
                    <a:pt x="319849" y="54102"/>
                    <a:pt x="328041" y="62277"/>
                    <a:pt x="338138" y="62277"/>
                  </a:cubicBezTo>
                  <a:cubicBezTo>
                    <a:pt x="348235" y="62277"/>
                    <a:pt x="356426" y="54102"/>
                    <a:pt x="356426" y="44012"/>
                  </a:cubicBezTo>
                  <a:cubicBezTo>
                    <a:pt x="356299" y="33998"/>
                    <a:pt x="348171" y="25938"/>
                    <a:pt x="338138" y="25938"/>
                  </a:cubicBezTo>
                  <a:close/>
                  <a:moveTo>
                    <a:pt x="246698" y="117070"/>
                  </a:moveTo>
                  <a:cubicBezTo>
                    <a:pt x="236601" y="117070"/>
                    <a:pt x="228410" y="125245"/>
                    <a:pt x="228410" y="135335"/>
                  </a:cubicBezTo>
                  <a:cubicBezTo>
                    <a:pt x="228410" y="145424"/>
                    <a:pt x="236601" y="153599"/>
                    <a:pt x="246698" y="153599"/>
                  </a:cubicBezTo>
                  <a:cubicBezTo>
                    <a:pt x="256794" y="153599"/>
                    <a:pt x="264986" y="145424"/>
                    <a:pt x="264986" y="135335"/>
                  </a:cubicBezTo>
                  <a:cubicBezTo>
                    <a:pt x="264986" y="125245"/>
                    <a:pt x="256794" y="117070"/>
                    <a:pt x="246698" y="117070"/>
                  </a:cubicBezTo>
                  <a:close/>
                  <a:moveTo>
                    <a:pt x="1023938" y="345376"/>
                  </a:moveTo>
                  <a:cubicBezTo>
                    <a:pt x="1013841" y="345376"/>
                    <a:pt x="1005650" y="353551"/>
                    <a:pt x="1005650" y="363640"/>
                  </a:cubicBezTo>
                  <a:cubicBezTo>
                    <a:pt x="1005650" y="373730"/>
                    <a:pt x="1013841" y="381905"/>
                    <a:pt x="1023938" y="381905"/>
                  </a:cubicBezTo>
                  <a:cubicBezTo>
                    <a:pt x="1034035" y="381905"/>
                    <a:pt x="1042226" y="373730"/>
                    <a:pt x="1042226" y="363640"/>
                  </a:cubicBezTo>
                  <a:cubicBezTo>
                    <a:pt x="1042226" y="353551"/>
                    <a:pt x="1034035" y="345376"/>
                    <a:pt x="1023938" y="345376"/>
                  </a:cubicBezTo>
                  <a:close/>
                  <a:moveTo>
                    <a:pt x="978218" y="25748"/>
                  </a:moveTo>
                  <a:cubicBezTo>
                    <a:pt x="968122" y="25748"/>
                    <a:pt x="959930" y="33922"/>
                    <a:pt x="959930" y="44012"/>
                  </a:cubicBezTo>
                  <a:cubicBezTo>
                    <a:pt x="959930" y="54102"/>
                    <a:pt x="968122" y="62277"/>
                    <a:pt x="978218" y="62277"/>
                  </a:cubicBezTo>
                  <a:cubicBezTo>
                    <a:pt x="988314" y="62277"/>
                    <a:pt x="996506" y="54102"/>
                    <a:pt x="996506" y="44012"/>
                  </a:cubicBezTo>
                  <a:cubicBezTo>
                    <a:pt x="996379" y="33998"/>
                    <a:pt x="988251" y="25938"/>
                    <a:pt x="978218" y="25938"/>
                  </a:cubicBezTo>
                  <a:close/>
                  <a:moveTo>
                    <a:pt x="1023938" y="436698"/>
                  </a:moveTo>
                  <a:cubicBezTo>
                    <a:pt x="1013841" y="436698"/>
                    <a:pt x="1005650" y="444873"/>
                    <a:pt x="1005650" y="454963"/>
                  </a:cubicBezTo>
                  <a:cubicBezTo>
                    <a:pt x="1005650" y="465053"/>
                    <a:pt x="1013841" y="473227"/>
                    <a:pt x="1023938" y="473227"/>
                  </a:cubicBezTo>
                  <a:cubicBezTo>
                    <a:pt x="1034035" y="473227"/>
                    <a:pt x="1042226" y="465053"/>
                    <a:pt x="1042226" y="454963"/>
                  </a:cubicBezTo>
                  <a:cubicBezTo>
                    <a:pt x="1042226" y="444873"/>
                    <a:pt x="1034035" y="436698"/>
                    <a:pt x="1023938" y="436698"/>
                  </a:cubicBezTo>
                  <a:close/>
                  <a:moveTo>
                    <a:pt x="978218" y="117070"/>
                  </a:moveTo>
                  <a:cubicBezTo>
                    <a:pt x="968122" y="117070"/>
                    <a:pt x="959930" y="125245"/>
                    <a:pt x="959930" y="135335"/>
                  </a:cubicBezTo>
                  <a:cubicBezTo>
                    <a:pt x="959930" y="145424"/>
                    <a:pt x="968122" y="153599"/>
                    <a:pt x="978218" y="153599"/>
                  </a:cubicBezTo>
                  <a:cubicBezTo>
                    <a:pt x="988314" y="153599"/>
                    <a:pt x="996506" y="145424"/>
                    <a:pt x="996506" y="135335"/>
                  </a:cubicBezTo>
                  <a:cubicBezTo>
                    <a:pt x="996506" y="125245"/>
                    <a:pt x="988314" y="117070"/>
                    <a:pt x="978218" y="117070"/>
                  </a:cubicBezTo>
                  <a:close/>
                  <a:moveTo>
                    <a:pt x="1069658" y="391037"/>
                  </a:moveTo>
                  <a:cubicBezTo>
                    <a:pt x="1059562" y="391037"/>
                    <a:pt x="1051370" y="399212"/>
                    <a:pt x="1051370" y="409302"/>
                  </a:cubicBezTo>
                  <a:cubicBezTo>
                    <a:pt x="1051370" y="419391"/>
                    <a:pt x="1059562" y="427566"/>
                    <a:pt x="1069658" y="427566"/>
                  </a:cubicBezTo>
                  <a:cubicBezTo>
                    <a:pt x="1079754" y="427566"/>
                    <a:pt x="1087946" y="419391"/>
                    <a:pt x="1087946" y="409302"/>
                  </a:cubicBezTo>
                  <a:cubicBezTo>
                    <a:pt x="1087946" y="399212"/>
                    <a:pt x="1079754" y="391037"/>
                    <a:pt x="1069658" y="391037"/>
                  </a:cubicBezTo>
                  <a:close/>
                  <a:moveTo>
                    <a:pt x="1023938" y="254054"/>
                  </a:moveTo>
                  <a:cubicBezTo>
                    <a:pt x="1013841" y="254054"/>
                    <a:pt x="1005650" y="262228"/>
                    <a:pt x="1005650" y="272318"/>
                  </a:cubicBezTo>
                  <a:cubicBezTo>
                    <a:pt x="1005650" y="282408"/>
                    <a:pt x="1013841" y="290583"/>
                    <a:pt x="1023938" y="290583"/>
                  </a:cubicBezTo>
                  <a:cubicBezTo>
                    <a:pt x="1034035" y="290583"/>
                    <a:pt x="1042226" y="282408"/>
                    <a:pt x="1042226" y="272318"/>
                  </a:cubicBezTo>
                  <a:cubicBezTo>
                    <a:pt x="1042099" y="262304"/>
                    <a:pt x="1033971" y="254244"/>
                    <a:pt x="1023938" y="254244"/>
                  </a:cubicBezTo>
                  <a:close/>
                  <a:moveTo>
                    <a:pt x="1023938" y="71409"/>
                  </a:moveTo>
                  <a:cubicBezTo>
                    <a:pt x="1013841" y="71409"/>
                    <a:pt x="1005650" y="79584"/>
                    <a:pt x="1005650" y="89673"/>
                  </a:cubicBezTo>
                  <a:cubicBezTo>
                    <a:pt x="1005650" y="99763"/>
                    <a:pt x="1013841" y="107938"/>
                    <a:pt x="1023938" y="107938"/>
                  </a:cubicBezTo>
                  <a:cubicBezTo>
                    <a:pt x="1034035" y="107938"/>
                    <a:pt x="1042226" y="99763"/>
                    <a:pt x="1042226" y="89673"/>
                  </a:cubicBezTo>
                  <a:cubicBezTo>
                    <a:pt x="1042226" y="79584"/>
                    <a:pt x="1034035" y="71409"/>
                    <a:pt x="1023938" y="71409"/>
                  </a:cubicBezTo>
                  <a:close/>
                  <a:moveTo>
                    <a:pt x="978218" y="208392"/>
                  </a:moveTo>
                  <a:cubicBezTo>
                    <a:pt x="968122" y="208392"/>
                    <a:pt x="959930" y="216567"/>
                    <a:pt x="959930" y="226657"/>
                  </a:cubicBezTo>
                  <a:cubicBezTo>
                    <a:pt x="959930" y="236747"/>
                    <a:pt x="968122" y="244921"/>
                    <a:pt x="978218" y="244921"/>
                  </a:cubicBezTo>
                  <a:cubicBezTo>
                    <a:pt x="988314" y="244921"/>
                    <a:pt x="996506" y="236747"/>
                    <a:pt x="996506" y="226657"/>
                  </a:cubicBezTo>
                  <a:cubicBezTo>
                    <a:pt x="996506" y="216567"/>
                    <a:pt x="988314" y="208392"/>
                    <a:pt x="978218" y="208392"/>
                  </a:cubicBezTo>
                  <a:close/>
                  <a:moveTo>
                    <a:pt x="1023938" y="162731"/>
                  </a:moveTo>
                  <a:cubicBezTo>
                    <a:pt x="1013841" y="162731"/>
                    <a:pt x="1005650" y="170906"/>
                    <a:pt x="1005650" y="180996"/>
                  </a:cubicBezTo>
                  <a:cubicBezTo>
                    <a:pt x="1005650" y="191086"/>
                    <a:pt x="1013841" y="199260"/>
                    <a:pt x="1023938" y="199260"/>
                  </a:cubicBezTo>
                  <a:cubicBezTo>
                    <a:pt x="1034035" y="199260"/>
                    <a:pt x="1042226" y="191086"/>
                    <a:pt x="1042226" y="180996"/>
                  </a:cubicBezTo>
                  <a:cubicBezTo>
                    <a:pt x="1042226" y="170906"/>
                    <a:pt x="1034035" y="162731"/>
                    <a:pt x="1023938" y="162731"/>
                  </a:cubicBezTo>
                  <a:close/>
                  <a:moveTo>
                    <a:pt x="932498" y="528021"/>
                  </a:moveTo>
                  <a:cubicBezTo>
                    <a:pt x="922338" y="527983"/>
                    <a:pt x="914147" y="536164"/>
                    <a:pt x="914083" y="546285"/>
                  </a:cubicBezTo>
                  <a:cubicBezTo>
                    <a:pt x="914019" y="556407"/>
                    <a:pt x="922211" y="564638"/>
                    <a:pt x="932371" y="564676"/>
                  </a:cubicBezTo>
                  <a:cubicBezTo>
                    <a:pt x="942531" y="564714"/>
                    <a:pt x="950723" y="556533"/>
                    <a:pt x="950786" y="546412"/>
                  </a:cubicBezTo>
                  <a:cubicBezTo>
                    <a:pt x="950786" y="546367"/>
                    <a:pt x="950786" y="546330"/>
                    <a:pt x="950786" y="546285"/>
                  </a:cubicBezTo>
                  <a:cubicBezTo>
                    <a:pt x="950786" y="536195"/>
                    <a:pt x="942594" y="528021"/>
                    <a:pt x="932498" y="528021"/>
                  </a:cubicBezTo>
                  <a:close/>
                  <a:moveTo>
                    <a:pt x="932498" y="436698"/>
                  </a:moveTo>
                  <a:cubicBezTo>
                    <a:pt x="922401" y="436698"/>
                    <a:pt x="914210" y="444873"/>
                    <a:pt x="914210" y="454963"/>
                  </a:cubicBezTo>
                  <a:cubicBezTo>
                    <a:pt x="914210" y="465053"/>
                    <a:pt x="922401" y="473227"/>
                    <a:pt x="932498" y="473227"/>
                  </a:cubicBezTo>
                  <a:cubicBezTo>
                    <a:pt x="942594" y="473227"/>
                    <a:pt x="950786" y="465053"/>
                    <a:pt x="950786" y="454963"/>
                  </a:cubicBezTo>
                  <a:cubicBezTo>
                    <a:pt x="950786" y="444873"/>
                    <a:pt x="942594" y="436698"/>
                    <a:pt x="932498" y="436698"/>
                  </a:cubicBezTo>
                  <a:close/>
                  <a:moveTo>
                    <a:pt x="932498" y="345376"/>
                  </a:moveTo>
                  <a:cubicBezTo>
                    <a:pt x="922401" y="345376"/>
                    <a:pt x="914210" y="353551"/>
                    <a:pt x="914210" y="363640"/>
                  </a:cubicBezTo>
                  <a:cubicBezTo>
                    <a:pt x="914210" y="373730"/>
                    <a:pt x="922401" y="381905"/>
                    <a:pt x="932498" y="381905"/>
                  </a:cubicBezTo>
                  <a:cubicBezTo>
                    <a:pt x="942594" y="381905"/>
                    <a:pt x="950786" y="373730"/>
                    <a:pt x="950786" y="363640"/>
                  </a:cubicBezTo>
                  <a:cubicBezTo>
                    <a:pt x="950786" y="353551"/>
                    <a:pt x="942594" y="345376"/>
                    <a:pt x="932498" y="345376"/>
                  </a:cubicBezTo>
                  <a:close/>
                  <a:moveTo>
                    <a:pt x="1069658" y="299715"/>
                  </a:moveTo>
                  <a:cubicBezTo>
                    <a:pt x="1059562" y="299715"/>
                    <a:pt x="1051370" y="307890"/>
                    <a:pt x="1051370" y="317979"/>
                  </a:cubicBezTo>
                  <a:cubicBezTo>
                    <a:pt x="1051370" y="328069"/>
                    <a:pt x="1059562" y="336244"/>
                    <a:pt x="1069658" y="336244"/>
                  </a:cubicBezTo>
                  <a:cubicBezTo>
                    <a:pt x="1079754" y="336244"/>
                    <a:pt x="1087946" y="328069"/>
                    <a:pt x="1087946" y="317979"/>
                  </a:cubicBezTo>
                  <a:cubicBezTo>
                    <a:pt x="1087946" y="307890"/>
                    <a:pt x="1079754" y="299715"/>
                    <a:pt x="1069658" y="299715"/>
                  </a:cubicBezTo>
                  <a:close/>
                  <a:moveTo>
                    <a:pt x="886778" y="25748"/>
                  </a:moveTo>
                  <a:cubicBezTo>
                    <a:pt x="876681" y="25748"/>
                    <a:pt x="868490" y="33922"/>
                    <a:pt x="868490" y="44012"/>
                  </a:cubicBezTo>
                  <a:cubicBezTo>
                    <a:pt x="868490" y="54102"/>
                    <a:pt x="876681" y="62277"/>
                    <a:pt x="886778" y="62277"/>
                  </a:cubicBezTo>
                  <a:cubicBezTo>
                    <a:pt x="896875" y="62277"/>
                    <a:pt x="905066" y="54102"/>
                    <a:pt x="905066" y="44012"/>
                  </a:cubicBezTo>
                  <a:cubicBezTo>
                    <a:pt x="904939" y="33998"/>
                    <a:pt x="896811" y="25938"/>
                    <a:pt x="886778" y="25938"/>
                  </a:cubicBezTo>
                  <a:close/>
                  <a:moveTo>
                    <a:pt x="932498" y="162731"/>
                  </a:moveTo>
                  <a:cubicBezTo>
                    <a:pt x="922401" y="162731"/>
                    <a:pt x="914210" y="170906"/>
                    <a:pt x="914210" y="180996"/>
                  </a:cubicBezTo>
                  <a:cubicBezTo>
                    <a:pt x="914210" y="191086"/>
                    <a:pt x="922401" y="199260"/>
                    <a:pt x="932498" y="199260"/>
                  </a:cubicBezTo>
                  <a:cubicBezTo>
                    <a:pt x="942594" y="199260"/>
                    <a:pt x="950786" y="191086"/>
                    <a:pt x="950786" y="180996"/>
                  </a:cubicBezTo>
                  <a:cubicBezTo>
                    <a:pt x="950786" y="170906"/>
                    <a:pt x="942594" y="162731"/>
                    <a:pt x="932498" y="162731"/>
                  </a:cubicBezTo>
                  <a:close/>
                  <a:moveTo>
                    <a:pt x="978218" y="482359"/>
                  </a:moveTo>
                  <a:cubicBezTo>
                    <a:pt x="968122" y="482359"/>
                    <a:pt x="959930" y="490534"/>
                    <a:pt x="959930" y="500624"/>
                  </a:cubicBezTo>
                  <a:cubicBezTo>
                    <a:pt x="959930" y="510714"/>
                    <a:pt x="968122" y="518888"/>
                    <a:pt x="978218" y="518888"/>
                  </a:cubicBezTo>
                  <a:cubicBezTo>
                    <a:pt x="988314" y="518888"/>
                    <a:pt x="996506" y="510714"/>
                    <a:pt x="996506" y="500624"/>
                  </a:cubicBezTo>
                  <a:cubicBezTo>
                    <a:pt x="996379" y="490610"/>
                    <a:pt x="988251" y="482550"/>
                    <a:pt x="978218" y="482550"/>
                  </a:cubicBezTo>
                  <a:close/>
                  <a:moveTo>
                    <a:pt x="978218" y="299715"/>
                  </a:moveTo>
                  <a:cubicBezTo>
                    <a:pt x="968122" y="299715"/>
                    <a:pt x="959930" y="307890"/>
                    <a:pt x="959930" y="317979"/>
                  </a:cubicBezTo>
                  <a:cubicBezTo>
                    <a:pt x="959930" y="328069"/>
                    <a:pt x="968122" y="336244"/>
                    <a:pt x="978218" y="336244"/>
                  </a:cubicBezTo>
                  <a:cubicBezTo>
                    <a:pt x="988314" y="336244"/>
                    <a:pt x="996506" y="328069"/>
                    <a:pt x="996506" y="317979"/>
                  </a:cubicBezTo>
                  <a:cubicBezTo>
                    <a:pt x="996506" y="307890"/>
                    <a:pt x="988314" y="299715"/>
                    <a:pt x="978218" y="299715"/>
                  </a:cubicBezTo>
                  <a:close/>
                  <a:moveTo>
                    <a:pt x="978218" y="391037"/>
                  </a:moveTo>
                  <a:cubicBezTo>
                    <a:pt x="968122" y="391037"/>
                    <a:pt x="959930" y="399212"/>
                    <a:pt x="959930" y="409302"/>
                  </a:cubicBezTo>
                  <a:cubicBezTo>
                    <a:pt x="959930" y="419391"/>
                    <a:pt x="968122" y="427566"/>
                    <a:pt x="978218" y="427566"/>
                  </a:cubicBezTo>
                  <a:cubicBezTo>
                    <a:pt x="988314" y="427566"/>
                    <a:pt x="996506" y="419391"/>
                    <a:pt x="996506" y="409302"/>
                  </a:cubicBezTo>
                  <a:cubicBezTo>
                    <a:pt x="996506" y="399212"/>
                    <a:pt x="988314" y="391037"/>
                    <a:pt x="978218" y="391037"/>
                  </a:cubicBezTo>
                  <a:close/>
                  <a:moveTo>
                    <a:pt x="932498" y="71409"/>
                  </a:moveTo>
                  <a:cubicBezTo>
                    <a:pt x="922401" y="71409"/>
                    <a:pt x="914210" y="79584"/>
                    <a:pt x="914210" y="89673"/>
                  </a:cubicBezTo>
                  <a:cubicBezTo>
                    <a:pt x="914210" y="99763"/>
                    <a:pt x="922401" y="107938"/>
                    <a:pt x="932498" y="107938"/>
                  </a:cubicBezTo>
                  <a:cubicBezTo>
                    <a:pt x="942594" y="107938"/>
                    <a:pt x="950786" y="99763"/>
                    <a:pt x="950786" y="89673"/>
                  </a:cubicBezTo>
                  <a:cubicBezTo>
                    <a:pt x="950786" y="79584"/>
                    <a:pt x="942594" y="71409"/>
                    <a:pt x="932498" y="71409"/>
                  </a:cubicBezTo>
                  <a:close/>
                  <a:moveTo>
                    <a:pt x="932498" y="254054"/>
                  </a:moveTo>
                  <a:cubicBezTo>
                    <a:pt x="922401" y="254054"/>
                    <a:pt x="914210" y="262228"/>
                    <a:pt x="914210" y="272318"/>
                  </a:cubicBezTo>
                  <a:cubicBezTo>
                    <a:pt x="914210" y="282408"/>
                    <a:pt x="922401" y="290583"/>
                    <a:pt x="932498" y="290583"/>
                  </a:cubicBezTo>
                  <a:cubicBezTo>
                    <a:pt x="942594" y="290583"/>
                    <a:pt x="950786" y="282408"/>
                    <a:pt x="950786" y="272318"/>
                  </a:cubicBezTo>
                  <a:cubicBezTo>
                    <a:pt x="950659" y="262304"/>
                    <a:pt x="942531" y="254244"/>
                    <a:pt x="932498" y="254244"/>
                  </a:cubicBezTo>
                  <a:close/>
                  <a:moveTo>
                    <a:pt x="1206818" y="162731"/>
                  </a:moveTo>
                  <a:cubicBezTo>
                    <a:pt x="1196722" y="162731"/>
                    <a:pt x="1188530" y="170906"/>
                    <a:pt x="1188530" y="180996"/>
                  </a:cubicBezTo>
                  <a:cubicBezTo>
                    <a:pt x="1188530" y="191086"/>
                    <a:pt x="1196722" y="199260"/>
                    <a:pt x="1206818" y="199260"/>
                  </a:cubicBezTo>
                  <a:cubicBezTo>
                    <a:pt x="1216914" y="199260"/>
                    <a:pt x="1225106" y="191086"/>
                    <a:pt x="1225106" y="180996"/>
                  </a:cubicBezTo>
                  <a:cubicBezTo>
                    <a:pt x="1225106" y="170906"/>
                    <a:pt x="1216914" y="162731"/>
                    <a:pt x="1206818" y="162731"/>
                  </a:cubicBezTo>
                  <a:close/>
                  <a:moveTo>
                    <a:pt x="1206818" y="71409"/>
                  </a:moveTo>
                  <a:cubicBezTo>
                    <a:pt x="1196722" y="71409"/>
                    <a:pt x="1188530" y="79584"/>
                    <a:pt x="1188530" y="89673"/>
                  </a:cubicBezTo>
                  <a:cubicBezTo>
                    <a:pt x="1188530" y="99763"/>
                    <a:pt x="1196722" y="107938"/>
                    <a:pt x="1206818" y="107938"/>
                  </a:cubicBezTo>
                  <a:cubicBezTo>
                    <a:pt x="1216914" y="107938"/>
                    <a:pt x="1225106" y="99763"/>
                    <a:pt x="1225106" y="89673"/>
                  </a:cubicBezTo>
                  <a:cubicBezTo>
                    <a:pt x="1225106" y="79584"/>
                    <a:pt x="1216914" y="71409"/>
                    <a:pt x="1206818" y="71409"/>
                  </a:cubicBezTo>
                  <a:close/>
                  <a:moveTo>
                    <a:pt x="1188593" y="272318"/>
                  </a:moveTo>
                  <a:cubicBezTo>
                    <a:pt x="1188593" y="276599"/>
                    <a:pt x="1190117" y="280734"/>
                    <a:pt x="1192912" y="283987"/>
                  </a:cubicBezTo>
                  <a:cubicBezTo>
                    <a:pt x="1198309" y="274221"/>
                    <a:pt x="1203706" y="264327"/>
                    <a:pt x="1209104" y="254307"/>
                  </a:cubicBezTo>
                  <a:cubicBezTo>
                    <a:pt x="1208342" y="254244"/>
                    <a:pt x="1207643" y="254244"/>
                    <a:pt x="1206881" y="254307"/>
                  </a:cubicBezTo>
                  <a:cubicBezTo>
                    <a:pt x="1196849" y="254307"/>
                    <a:pt x="1188721" y="262330"/>
                    <a:pt x="1188593" y="272318"/>
                  </a:cubicBezTo>
                  <a:close/>
                  <a:moveTo>
                    <a:pt x="658241" y="436698"/>
                  </a:moveTo>
                  <a:cubicBezTo>
                    <a:pt x="648145" y="436698"/>
                    <a:pt x="639953" y="444873"/>
                    <a:pt x="639953" y="454963"/>
                  </a:cubicBezTo>
                  <a:cubicBezTo>
                    <a:pt x="639953" y="465053"/>
                    <a:pt x="648145" y="473227"/>
                    <a:pt x="658241" y="473227"/>
                  </a:cubicBezTo>
                  <a:cubicBezTo>
                    <a:pt x="668338" y="473227"/>
                    <a:pt x="676529" y="465053"/>
                    <a:pt x="676529" y="454963"/>
                  </a:cubicBezTo>
                  <a:cubicBezTo>
                    <a:pt x="676529" y="444873"/>
                    <a:pt x="668338" y="436698"/>
                    <a:pt x="658241" y="436698"/>
                  </a:cubicBezTo>
                  <a:cubicBezTo>
                    <a:pt x="658241" y="436698"/>
                    <a:pt x="658178" y="436698"/>
                    <a:pt x="658178" y="436698"/>
                  </a:cubicBezTo>
                  <a:close/>
                  <a:moveTo>
                    <a:pt x="1161162" y="25748"/>
                  </a:moveTo>
                  <a:cubicBezTo>
                    <a:pt x="1151065" y="25748"/>
                    <a:pt x="1142874" y="33922"/>
                    <a:pt x="1142874" y="44012"/>
                  </a:cubicBezTo>
                  <a:cubicBezTo>
                    <a:pt x="1142874" y="54102"/>
                    <a:pt x="1151065" y="62277"/>
                    <a:pt x="1161162" y="62277"/>
                  </a:cubicBezTo>
                  <a:cubicBezTo>
                    <a:pt x="1171258" y="62277"/>
                    <a:pt x="1179450" y="54102"/>
                    <a:pt x="1179450" y="44012"/>
                  </a:cubicBezTo>
                  <a:cubicBezTo>
                    <a:pt x="1179323" y="33973"/>
                    <a:pt x="1171131" y="25900"/>
                    <a:pt x="1161098" y="25938"/>
                  </a:cubicBezTo>
                  <a:close/>
                  <a:moveTo>
                    <a:pt x="1280034" y="89673"/>
                  </a:moveTo>
                  <a:cubicBezTo>
                    <a:pt x="1280034" y="93859"/>
                    <a:pt x="1281494" y="97911"/>
                    <a:pt x="1284161" y="101152"/>
                  </a:cubicBezTo>
                  <a:cubicBezTo>
                    <a:pt x="1288606" y="91322"/>
                    <a:pt x="1293051" y="81493"/>
                    <a:pt x="1297432" y="71536"/>
                  </a:cubicBezTo>
                  <a:cubicBezTo>
                    <a:pt x="1287717" y="71942"/>
                    <a:pt x="1279970" y="79939"/>
                    <a:pt x="1279970" y="89673"/>
                  </a:cubicBezTo>
                  <a:close/>
                  <a:moveTo>
                    <a:pt x="1069722" y="208392"/>
                  </a:moveTo>
                  <a:cubicBezTo>
                    <a:pt x="1059625" y="208392"/>
                    <a:pt x="1051434" y="216567"/>
                    <a:pt x="1051434" y="226657"/>
                  </a:cubicBezTo>
                  <a:cubicBezTo>
                    <a:pt x="1051434" y="236747"/>
                    <a:pt x="1059625" y="244921"/>
                    <a:pt x="1069722" y="244921"/>
                  </a:cubicBezTo>
                  <a:cubicBezTo>
                    <a:pt x="1079818" y="244921"/>
                    <a:pt x="1088010" y="236747"/>
                    <a:pt x="1088010" y="226657"/>
                  </a:cubicBezTo>
                  <a:cubicBezTo>
                    <a:pt x="1088010" y="216567"/>
                    <a:pt x="1079818" y="208392"/>
                    <a:pt x="1069722" y="208392"/>
                  </a:cubicBezTo>
                  <a:cubicBezTo>
                    <a:pt x="1069722" y="208392"/>
                    <a:pt x="1069658" y="208392"/>
                    <a:pt x="1069658" y="208392"/>
                  </a:cubicBezTo>
                  <a:close/>
                  <a:moveTo>
                    <a:pt x="1252601" y="25748"/>
                  </a:moveTo>
                  <a:cubicBezTo>
                    <a:pt x="1242505" y="25748"/>
                    <a:pt x="1234313" y="33922"/>
                    <a:pt x="1234313" y="44012"/>
                  </a:cubicBezTo>
                  <a:cubicBezTo>
                    <a:pt x="1234313" y="54102"/>
                    <a:pt x="1242505" y="62277"/>
                    <a:pt x="1252601" y="62277"/>
                  </a:cubicBezTo>
                  <a:cubicBezTo>
                    <a:pt x="1262698" y="62277"/>
                    <a:pt x="1270889" y="54102"/>
                    <a:pt x="1270889" y="44012"/>
                  </a:cubicBezTo>
                  <a:cubicBezTo>
                    <a:pt x="1270762" y="33973"/>
                    <a:pt x="1262571" y="25900"/>
                    <a:pt x="1252538" y="25938"/>
                  </a:cubicBezTo>
                  <a:close/>
                  <a:moveTo>
                    <a:pt x="1252601" y="117070"/>
                  </a:moveTo>
                  <a:cubicBezTo>
                    <a:pt x="1242505" y="117070"/>
                    <a:pt x="1234313" y="125245"/>
                    <a:pt x="1234313" y="135335"/>
                  </a:cubicBezTo>
                  <a:cubicBezTo>
                    <a:pt x="1234313" y="145424"/>
                    <a:pt x="1242505" y="153599"/>
                    <a:pt x="1252601" y="153599"/>
                  </a:cubicBezTo>
                  <a:cubicBezTo>
                    <a:pt x="1255396" y="153574"/>
                    <a:pt x="1258189" y="152901"/>
                    <a:pt x="1260729" y="151633"/>
                  </a:cubicBezTo>
                  <a:cubicBezTo>
                    <a:pt x="1263904" y="144847"/>
                    <a:pt x="1267079" y="138062"/>
                    <a:pt x="1270318" y="131149"/>
                  </a:cubicBezTo>
                  <a:cubicBezTo>
                    <a:pt x="1268413" y="122879"/>
                    <a:pt x="1261047" y="117032"/>
                    <a:pt x="1252538" y="117070"/>
                  </a:cubicBezTo>
                  <a:close/>
                  <a:moveTo>
                    <a:pt x="1280224" y="0"/>
                  </a:moveTo>
                  <a:cubicBezTo>
                    <a:pt x="1281050" y="9982"/>
                    <a:pt x="1289812" y="17396"/>
                    <a:pt x="1299846" y="16558"/>
                  </a:cubicBezTo>
                  <a:cubicBezTo>
                    <a:pt x="1308672" y="15816"/>
                    <a:pt x="1315657" y="8821"/>
                    <a:pt x="1316419" y="0"/>
                  </a:cubicBezTo>
                  <a:close/>
                  <a:moveTo>
                    <a:pt x="1115124" y="345376"/>
                  </a:moveTo>
                  <a:cubicBezTo>
                    <a:pt x="1105027" y="345376"/>
                    <a:pt x="1096836" y="353551"/>
                    <a:pt x="1096836" y="363640"/>
                  </a:cubicBezTo>
                  <a:cubicBezTo>
                    <a:pt x="1096836" y="373730"/>
                    <a:pt x="1105027" y="381905"/>
                    <a:pt x="1115124" y="381905"/>
                  </a:cubicBezTo>
                  <a:cubicBezTo>
                    <a:pt x="1125221" y="381905"/>
                    <a:pt x="1133412" y="373730"/>
                    <a:pt x="1133412" y="363640"/>
                  </a:cubicBezTo>
                  <a:cubicBezTo>
                    <a:pt x="1133412" y="353652"/>
                    <a:pt x="1125411" y="345515"/>
                    <a:pt x="1115378" y="345376"/>
                  </a:cubicBezTo>
                  <a:close/>
                  <a:moveTo>
                    <a:pt x="1115124" y="254054"/>
                  </a:moveTo>
                  <a:cubicBezTo>
                    <a:pt x="1105027" y="254054"/>
                    <a:pt x="1096836" y="262228"/>
                    <a:pt x="1096836" y="272318"/>
                  </a:cubicBezTo>
                  <a:cubicBezTo>
                    <a:pt x="1096836" y="282408"/>
                    <a:pt x="1105027" y="290583"/>
                    <a:pt x="1115124" y="290583"/>
                  </a:cubicBezTo>
                  <a:cubicBezTo>
                    <a:pt x="1125221" y="290583"/>
                    <a:pt x="1133412" y="282408"/>
                    <a:pt x="1133412" y="272318"/>
                  </a:cubicBezTo>
                  <a:cubicBezTo>
                    <a:pt x="1133285" y="262406"/>
                    <a:pt x="1125284" y="254383"/>
                    <a:pt x="1115378" y="254244"/>
                  </a:cubicBezTo>
                  <a:close/>
                  <a:moveTo>
                    <a:pt x="1069404" y="25748"/>
                  </a:moveTo>
                  <a:cubicBezTo>
                    <a:pt x="1059307" y="25748"/>
                    <a:pt x="1051116" y="33922"/>
                    <a:pt x="1051116" y="44012"/>
                  </a:cubicBezTo>
                  <a:cubicBezTo>
                    <a:pt x="1051116" y="54102"/>
                    <a:pt x="1059307" y="62277"/>
                    <a:pt x="1069404" y="62277"/>
                  </a:cubicBezTo>
                  <a:cubicBezTo>
                    <a:pt x="1079500" y="62277"/>
                    <a:pt x="1087692" y="54102"/>
                    <a:pt x="1087692" y="44012"/>
                  </a:cubicBezTo>
                  <a:cubicBezTo>
                    <a:pt x="1087565" y="34100"/>
                    <a:pt x="1079564" y="26078"/>
                    <a:pt x="1069658" y="25938"/>
                  </a:cubicBezTo>
                  <a:close/>
                  <a:moveTo>
                    <a:pt x="1069404" y="117070"/>
                  </a:moveTo>
                  <a:cubicBezTo>
                    <a:pt x="1059307" y="117070"/>
                    <a:pt x="1051116" y="125245"/>
                    <a:pt x="1051116" y="135335"/>
                  </a:cubicBezTo>
                  <a:cubicBezTo>
                    <a:pt x="1051116" y="145424"/>
                    <a:pt x="1059307" y="153599"/>
                    <a:pt x="1069404" y="153599"/>
                  </a:cubicBezTo>
                  <a:cubicBezTo>
                    <a:pt x="1079500" y="153599"/>
                    <a:pt x="1087692" y="145424"/>
                    <a:pt x="1087692" y="135335"/>
                  </a:cubicBezTo>
                  <a:cubicBezTo>
                    <a:pt x="1087692" y="125346"/>
                    <a:pt x="1079627" y="117210"/>
                    <a:pt x="1069658" y="117070"/>
                  </a:cubicBezTo>
                  <a:close/>
                  <a:moveTo>
                    <a:pt x="1160844" y="299715"/>
                  </a:moveTo>
                  <a:cubicBezTo>
                    <a:pt x="1150748" y="299715"/>
                    <a:pt x="1142556" y="307890"/>
                    <a:pt x="1142556" y="317979"/>
                  </a:cubicBezTo>
                  <a:cubicBezTo>
                    <a:pt x="1142556" y="328069"/>
                    <a:pt x="1150748" y="336244"/>
                    <a:pt x="1160844" y="336244"/>
                  </a:cubicBezTo>
                  <a:lnTo>
                    <a:pt x="1162495" y="336244"/>
                  </a:lnTo>
                  <a:cubicBezTo>
                    <a:pt x="1167512" y="327790"/>
                    <a:pt x="1172528" y="319330"/>
                    <a:pt x="1177544" y="310876"/>
                  </a:cubicBezTo>
                  <a:cubicBezTo>
                    <a:pt x="1174750" y="304255"/>
                    <a:pt x="1168274" y="299892"/>
                    <a:pt x="1161098" y="299715"/>
                  </a:cubicBezTo>
                  <a:close/>
                  <a:moveTo>
                    <a:pt x="1160844" y="208392"/>
                  </a:moveTo>
                  <a:cubicBezTo>
                    <a:pt x="1150748" y="208392"/>
                    <a:pt x="1142556" y="216567"/>
                    <a:pt x="1142556" y="226657"/>
                  </a:cubicBezTo>
                  <a:cubicBezTo>
                    <a:pt x="1142556" y="236747"/>
                    <a:pt x="1150748" y="244921"/>
                    <a:pt x="1160844" y="244921"/>
                  </a:cubicBezTo>
                  <a:cubicBezTo>
                    <a:pt x="1170940" y="244921"/>
                    <a:pt x="1179132" y="236747"/>
                    <a:pt x="1179132" y="226657"/>
                  </a:cubicBezTo>
                  <a:cubicBezTo>
                    <a:pt x="1179132" y="216669"/>
                    <a:pt x="1171067" y="208532"/>
                    <a:pt x="1161098" y="208392"/>
                  </a:cubicBezTo>
                  <a:close/>
                  <a:moveTo>
                    <a:pt x="1115124" y="162731"/>
                  </a:moveTo>
                  <a:cubicBezTo>
                    <a:pt x="1105027" y="162731"/>
                    <a:pt x="1096836" y="170906"/>
                    <a:pt x="1096836" y="180996"/>
                  </a:cubicBezTo>
                  <a:cubicBezTo>
                    <a:pt x="1096836" y="191086"/>
                    <a:pt x="1105027" y="199260"/>
                    <a:pt x="1115124" y="199260"/>
                  </a:cubicBezTo>
                  <a:cubicBezTo>
                    <a:pt x="1125221" y="199260"/>
                    <a:pt x="1133412" y="191086"/>
                    <a:pt x="1133412" y="180996"/>
                  </a:cubicBezTo>
                  <a:cubicBezTo>
                    <a:pt x="1133412" y="171007"/>
                    <a:pt x="1125411" y="162871"/>
                    <a:pt x="1115378" y="162731"/>
                  </a:cubicBezTo>
                  <a:close/>
                  <a:moveTo>
                    <a:pt x="1115124" y="71409"/>
                  </a:moveTo>
                  <a:cubicBezTo>
                    <a:pt x="1105027" y="71409"/>
                    <a:pt x="1096836" y="79584"/>
                    <a:pt x="1096836" y="89673"/>
                  </a:cubicBezTo>
                  <a:cubicBezTo>
                    <a:pt x="1096836" y="99763"/>
                    <a:pt x="1105027" y="107938"/>
                    <a:pt x="1115124" y="107938"/>
                  </a:cubicBezTo>
                  <a:cubicBezTo>
                    <a:pt x="1125221" y="107938"/>
                    <a:pt x="1133412" y="99763"/>
                    <a:pt x="1133412" y="89673"/>
                  </a:cubicBezTo>
                  <a:cubicBezTo>
                    <a:pt x="1133412" y="79685"/>
                    <a:pt x="1125411" y="71548"/>
                    <a:pt x="1115378" y="71409"/>
                  </a:cubicBezTo>
                  <a:close/>
                  <a:moveTo>
                    <a:pt x="1160844" y="117070"/>
                  </a:moveTo>
                  <a:cubicBezTo>
                    <a:pt x="1150748" y="117070"/>
                    <a:pt x="1142556" y="125245"/>
                    <a:pt x="1142556" y="135335"/>
                  </a:cubicBezTo>
                  <a:cubicBezTo>
                    <a:pt x="1142556" y="145424"/>
                    <a:pt x="1150748" y="153599"/>
                    <a:pt x="1160844" y="153599"/>
                  </a:cubicBezTo>
                  <a:cubicBezTo>
                    <a:pt x="1170940" y="153599"/>
                    <a:pt x="1179132" y="145424"/>
                    <a:pt x="1179132" y="135335"/>
                  </a:cubicBezTo>
                  <a:cubicBezTo>
                    <a:pt x="1179132" y="125346"/>
                    <a:pt x="1171067" y="117210"/>
                    <a:pt x="1161098" y="117070"/>
                  </a:cubicBezTo>
                  <a:close/>
                  <a:moveTo>
                    <a:pt x="749364" y="619343"/>
                  </a:moveTo>
                  <a:cubicBezTo>
                    <a:pt x="739267" y="619343"/>
                    <a:pt x="731076" y="627518"/>
                    <a:pt x="731076" y="637607"/>
                  </a:cubicBezTo>
                  <a:cubicBezTo>
                    <a:pt x="731076" y="640747"/>
                    <a:pt x="731965" y="643822"/>
                    <a:pt x="733489" y="646549"/>
                  </a:cubicBezTo>
                  <a:cubicBezTo>
                    <a:pt x="743776" y="647057"/>
                    <a:pt x="754190" y="647310"/>
                    <a:pt x="764794" y="647374"/>
                  </a:cubicBezTo>
                  <a:cubicBezTo>
                    <a:pt x="770192" y="638850"/>
                    <a:pt x="767652" y="627568"/>
                    <a:pt x="759143" y="622171"/>
                  </a:cubicBezTo>
                  <a:cubicBezTo>
                    <a:pt x="756222" y="620326"/>
                    <a:pt x="752793" y="619349"/>
                    <a:pt x="749364" y="619343"/>
                  </a:cubicBezTo>
                  <a:close/>
                  <a:moveTo>
                    <a:pt x="749364" y="436698"/>
                  </a:moveTo>
                  <a:cubicBezTo>
                    <a:pt x="739267" y="436698"/>
                    <a:pt x="731076" y="444873"/>
                    <a:pt x="731076" y="454963"/>
                  </a:cubicBezTo>
                  <a:cubicBezTo>
                    <a:pt x="731076" y="465053"/>
                    <a:pt x="739267" y="473227"/>
                    <a:pt x="749364" y="473227"/>
                  </a:cubicBezTo>
                  <a:cubicBezTo>
                    <a:pt x="759461" y="473227"/>
                    <a:pt x="767652" y="465053"/>
                    <a:pt x="767652" y="454963"/>
                  </a:cubicBezTo>
                  <a:cubicBezTo>
                    <a:pt x="767652" y="444974"/>
                    <a:pt x="759587" y="436838"/>
                    <a:pt x="749618" y="436698"/>
                  </a:cubicBezTo>
                  <a:close/>
                  <a:moveTo>
                    <a:pt x="749364" y="528021"/>
                  </a:moveTo>
                  <a:cubicBezTo>
                    <a:pt x="739204" y="527983"/>
                    <a:pt x="731012" y="536164"/>
                    <a:pt x="730949" y="546285"/>
                  </a:cubicBezTo>
                  <a:cubicBezTo>
                    <a:pt x="730886" y="556407"/>
                    <a:pt x="739077" y="564638"/>
                    <a:pt x="749237" y="564676"/>
                  </a:cubicBezTo>
                  <a:cubicBezTo>
                    <a:pt x="759397" y="564714"/>
                    <a:pt x="767588" y="556533"/>
                    <a:pt x="767652" y="546412"/>
                  </a:cubicBezTo>
                  <a:cubicBezTo>
                    <a:pt x="767652" y="546367"/>
                    <a:pt x="767652" y="546330"/>
                    <a:pt x="767652" y="546285"/>
                  </a:cubicBezTo>
                  <a:cubicBezTo>
                    <a:pt x="767652" y="536297"/>
                    <a:pt x="759587" y="528160"/>
                    <a:pt x="749618" y="528021"/>
                  </a:cubicBezTo>
                  <a:close/>
                  <a:moveTo>
                    <a:pt x="703644" y="25748"/>
                  </a:moveTo>
                  <a:cubicBezTo>
                    <a:pt x="693548" y="25748"/>
                    <a:pt x="685356" y="33922"/>
                    <a:pt x="685356" y="44012"/>
                  </a:cubicBezTo>
                  <a:cubicBezTo>
                    <a:pt x="685356" y="54102"/>
                    <a:pt x="693548" y="62277"/>
                    <a:pt x="703644" y="62277"/>
                  </a:cubicBezTo>
                  <a:cubicBezTo>
                    <a:pt x="713740" y="62277"/>
                    <a:pt x="721932" y="54102"/>
                    <a:pt x="721932" y="44012"/>
                  </a:cubicBezTo>
                  <a:cubicBezTo>
                    <a:pt x="721805" y="34100"/>
                    <a:pt x="713804" y="26078"/>
                    <a:pt x="703898" y="25938"/>
                  </a:cubicBezTo>
                  <a:close/>
                  <a:moveTo>
                    <a:pt x="749364" y="162731"/>
                  </a:moveTo>
                  <a:cubicBezTo>
                    <a:pt x="739267" y="162731"/>
                    <a:pt x="731076" y="170906"/>
                    <a:pt x="731076" y="180996"/>
                  </a:cubicBezTo>
                  <a:cubicBezTo>
                    <a:pt x="731076" y="191086"/>
                    <a:pt x="739267" y="199260"/>
                    <a:pt x="749364" y="199260"/>
                  </a:cubicBezTo>
                  <a:cubicBezTo>
                    <a:pt x="759461" y="199260"/>
                    <a:pt x="767652" y="191086"/>
                    <a:pt x="767652" y="180996"/>
                  </a:cubicBezTo>
                  <a:cubicBezTo>
                    <a:pt x="767652" y="171007"/>
                    <a:pt x="759587" y="162871"/>
                    <a:pt x="749618" y="162731"/>
                  </a:cubicBezTo>
                  <a:close/>
                  <a:moveTo>
                    <a:pt x="749364" y="345376"/>
                  </a:moveTo>
                  <a:cubicBezTo>
                    <a:pt x="739267" y="345376"/>
                    <a:pt x="731076" y="353551"/>
                    <a:pt x="731076" y="363640"/>
                  </a:cubicBezTo>
                  <a:cubicBezTo>
                    <a:pt x="731076" y="373730"/>
                    <a:pt x="739267" y="381905"/>
                    <a:pt x="749364" y="381905"/>
                  </a:cubicBezTo>
                  <a:cubicBezTo>
                    <a:pt x="759461" y="381905"/>
                    <a:pt x="767652" y="373730"/>
                    <a:pt x="767652" y="363640"/>
                  </a:cubicBezTo>
                  <a:cubicBezTo>
                    <a:pt x="767652" y="353652"/>
                    <a:pt x="759587" y="345515"/>
                    <a:pt x="749618" y="345376"/>
                  </a:cubicBezTo>
                  <a:close/>
                  <a:moveTo>
                    <a:pt x="749364" y="71409"/>
                  </a:moveTo>
                  <a:cubicBezTo>
                    <a:pt x="739267" y="71409"/>
                    <a:pt x="731076" y="79584"/>
                    <a:pt x="731076" y="89673"/>
                  </a:cubicBezTo>
                  <a:cubicBezTo>
                    <a:pt x="731076" y="99763"/>
                    <a:pt x="739267" y="107938"/>
                    <a:pt x="749364" y="107938"/>
                  </a:cubicBezTo>
                  <a:cubicBezTo>
                    <a:pt x="759461" y="107938"/>
                    <a:pt x="767652" y="99763"/>
                    <a:pt x="767652" y="89673"/>
                  </a:cubicBezTo>
                  <a:cubicBezTo>
                    <a:pt x="767652" y="79685"/>
                    <a:pt x="759587" y="71548"/>
                    <a:pt x="749618" y="71409"/>
                  </a:cubicBezTo>
                  <a:close/>
                  <a:moveTo>
                    <a:pt x="703644" y="117070"/>
                  </a:moveTo>
                  <a:cubicBezTo>
                    <a:pt x="693548" y="117070"/>
                    <a:pt x="685356" y="125245"/>
                    <a:pt x="685356" y="135335"/>
                  </a:cubicBezTo>
                  <a:cubicBezTo>
                    <a:pt x="685356" y="145424"/>
                    <a:pt x="693548" y="153599"/>
                    <a:pt x="703644" y="153599"/>
                  </a:cubicBezTo>
                  <a:cubicBezTo>
                    <a:pt x="713740" y="153599"/>
                    <a:pt x="721932" y="145424"/>
                    <a:pt x="721932" y="135335"/>
                  </a:cubicBezTo>
                  <a:cubicBezTo>
                    <a:pt x="721932" y="125346"/>
                    <a:pt x="713867" y="117210"/>
                    <a:pt x="703898" y="117070"/>
                  </a:cubicBezTo>
                  <a:close/>
                  <a:moveTo>
                    <a:pt x="749364" y="254054"/>
                  </a:moveTo>
                  <a:cubicBezTo>
                    <a:pt x="739267" y="254054"/>
                    <a:pt x="731076" y="262228"/>
                    <a:pt x="731076" y="272318"/>
                  </a:cubicBezTo>
                  <a:cubicBezTo>
                    <a:pt x="731076" y="282408"/>
                    <a:pt x="739267" y="290583"/>
                    <a:pt x="749364" y="290583"/>
                  </a:cubicBezTo>
                  <a:cubicBezTo>
                    <a:pt x="759461" y="290583"/>
                    <a:pt x="767652" y="282408"/>
                    <a:pt x="767652" y="272318"/>
                  </a:cubicBezTo>
                  <a:cubicBezTo>
                    <a:pt x="767525" y="262406"/>
                    <a:pt x="759524" y="254383"/>
                    <a:pt x="749618" y="254244"/>
                  </a:cubicBezTo>
                  <a:close/>
                  <a:moveTo>
                    <a:pt x="703644" y="482359"/>
                  </a:moveTo>
                  <a:cubicBezTo>
                    <a:pt x="693548" y="482359"/>
                    <a:pt x="685356" y="490534"/>
                    <a:pt x="685356" y="500624"/>
                  </a:cubicBezTo>
                  <a:cubicBezTo>
                    <a:pt x="685356" y="510714"/>
                    <a:pt x="693548" y="518888"/>
                    <a:pt x="703644" y="518888"/>
                  </a:cubicBezTo>
                  <a:cubicBezTo>
                    <a:pt x="713740" y="518888"/>
                    <a:pt x="721932" y="510714"/>
                    <a:pt x="721932" y="500624"/>
                  </a:cubicBezTo>
                  <a:cubicBezTo>
                    <a:pt x="721805" y="490712"/>
                    <a:pt x="713804" y="482689"/>
                    <a:pt x="703898" y="482550"/>
                  </a:cubicBezTo>
                  <a:close/>
                  <a:moveTo>
                    <a:pt x="657924" y="71409"/>
                  </a:moveTo>
                  <a:cubicBezTo>
                    <a:pt x="647827" y="71409"/>
                    <a:pt x="639636" y="79584"/>
                    <a:pt x="639636" y="89673"/>
                  </a:cubicBezTo>
                  <a:cubicBezTo>
                    <a:pt x="639636" y="99763"/>
                    <a:pt x="647827" y="107938"/>
                    <a:pt x="657924" y="107938"/>
                  </a:cubicBezTo>
                  <a:cubicBezTo>
                    <a:pt x="668020" y="107938"/>
                    <a:pt x="676212" y="99763"/>
                    <a:pt x="676212" y="89673"/>
                  </a:cubicBezTo>
                  <a:cubicBezTo>
                    <a:pt x="676212" y="79685"/>
                    <a:pt x="668211" y="71548"/>
                    <a:pt x="658178" y="71409"/>
                  </a:cubicBezTo>
                  <a:close/>
                  <a:moveTo>
                    <a:pt x="886524" y="117070"/>
                  </a:moveTo>
                  <a:cubicBezTo>
                    <a:pt x="876427" y="117070"/>
                    <a:pt x="868236" y="125245"/>
                    <a:pt x="868236" y="135335"/>
                  </a:cubicBezTo>
                  <a:cubicBezTo>
                    <a:pt x="868236" y="145424"/>
                    <a:pt x="876427" y="153599"/>
                    <a:pt x="886524" y="153599"/>
                  </a:cubicBezTo>
                  <a:cubicBezTo>
                    <a:pt x="896620" y="153599"/>
                    <a:pt x="904812" y="145424"/>
                    <a:pt x="904812" y="135335"/>
                  </a:cubicBezTo>
                  <a:cubicBezTo>
                    <a:pt x="904812" y="125346"/>
                    <a:pt x="896811" y="117210"/>
                    <a:pt x="886778" y="117070"/>
                  </a:cubicBezTo>
                  <a:close/>
                  <a:moveTo>
                    <a:pt x="657924" y="162731"/>
                  </a:moveTo>
                  <a:cubicBezTo>
                    <a:pt x="647827" y="162731"/>
                    <a:pt x="639636" y="170906"/>
                    <a:pt x="639636" y="180996"/>
                  </a:cubicBezTo>
                  <a:cubicBezTo>
                    <a:pt x="639636" y="191086"/>
                    <a:pt x="647827" y="199260"/>
                    <a:pt x="657924" y="199260"/>
                  </a:cubicBezTo>
                  <a:cubicBezTo>
                    <a:pt x="668020" y="199260"/>
                    <a:pt x="676212" y="191086"/>
                    <a:pt x="676212" y="180996"/>
                  </a:cubicBezTo>
                  <a:cubicBezTo>
                    <a:pt x="676212" y="171007"/>
                    <a:pt x="668211" y="162871"/>
                    <a:pt x="658178" y="162731"/>
                  </a:cubicBezTo>
                  <a:close/>
                  <a:moveTo>
                    <a:pt x="657924" y="345376"/>
                  </a:moveTo>
                  <a:cubicBezTo>
                    <a:pt x="647827" y="345376"/>
                    <a:pt x="639636" y="353551"/>
                    <a:pt x="639636" y="363640"/>
                  </a:cubicBezTo>
                  <a:cubicBezTo>
                    <a:pt x="639636" y="373730"/>
                    <a:pt x="647827" y="381905"/>
                    <a:pt x="657924" y="381905"/>
                  </a:cubicBezTo>
                  <a:cubicBezTo>
                    <a:pt x="668020" y="381905"/>
                    <a:pt x="676212" y="373730"/>
                    <a:pt x="676212" y="363640"/>
                  </a:cubicBezTo>
                  <a:cubicBezTo>
                    <a:pt x="676212" y="353652"/>
                    <a:pt x="668211" y="345515"/>
                    <a:pt x="658178" y="345376"/>
                  </a:cubicBezTo>
                  <a:close/>
                  <a:moveTo>
                    <a:pt x="703644" y="391037"/>
                  </a:moveTo>
                  <a:cubicBezTo>
                    <a:pt x="693548" y="391037"/>
                    <a:pt x="685356" y="399212"/>
                    <a:pt x="685356" y="409302"/>
                  </a:cubicBezTo>
                  <a:cubicBezTo>
                    <a:pt x="685356" y="419391"/>
                    <a:pt x="693548" y="427566"/>
                    <a:pt x="703644" y="427566"/>
                  </a:cubicBezTo>
                  <a:cubicBezTo>
                    <a:pt x="713740" y="427566"/>
                    <a:pt x="721932" y="419391"/>
                    <a:pt x="721932" y="409302"/>
                  </a:cubicBezTo>
                  <a:cubicBezTo>
                    <a:pt x="721932" y="399313"/>
                    <a:pt x="713867" y="391177"/>
                    <a:pt x="703898" y="391037"/>
                  </a:cubicBezTo>
                  <a:close/>
                  <a:moveTo>
                    <a:pt x="703644" y="573682"/>
                  </a:moveTo>
                  <a:cubicBezTo>
                    <a:pt x="693548" y="573682"/>
                    <a:pt x="685356" y="581856"/>
                    <a:pt x="685356" y="591946"/>
                  </a:cubicBezTo>
                  <a:cubicBezTo>
                    <a:pt x="685356" y="602036"/>
                    <a:pt x="693548" y="610211"/>
                    <a:pt x="703644" y="610211"/>
                  </a:cubicBezTo>
                  <a:cubicBezTo>
                    <a:pt x="713740" y="610211"/>
                    <a:pt x="721932" y="602036"/>
                    <a:pt x="721932" y="591946"/>
                  </a:cubicBezTo>
                  <a:cubicBezTo>
                    <a:pt x="721932" y="581958"/>
                    <a:pt x="713867" y="573821"/>
                    <a:pt x="703898" y="573682"/>
                  </a:cubicBezTo>
                  <a:close/>
                  <a:moveTo>
                    <a:pt x="703644" y="208392"/>
                  </a:moveTo>
                  <a:cubicBezTo>
                    <a:pt x="693548" y="208392"/>
                    <a:pt x="685356" y="216567"/>
                    <a:pt x="685356" y="226657"/>
                  </a:cubicBezTo>
                  <a:cubicBezTo>
                    <a:pt x="685356" y="236747"/>
                    <a:pt x="693548" y="244921"/>
                    <a:pt x="703644" y="244921"/>
                  </a:cubicBezTo>
                  <a:cubicBezTo>
                    <a:pt x="713740" y="244921"/>
                    <a:pt x="721932" y="236747"/>
                    <a:pt x="721932" y="226657"/>
                  </a:cubicBezTo>
                  <a:cubicBezTo>
                    <a:pt x="721932" y="216669"/>
                    <a:pt x="713867" y="208532"/>
                    <a:pt x="703898" y="208392"/>
                  </a:cubicBezTo>
                  <a:close/>
                  <a:moveTo>
                    <a:pt x="703644" y="299715"/>
                  </a:moveTo>
                  <a:cubicBezTo>
                    <a:pt x="693548" y="299715"/>
                    <a:pt x="685356" y="307890"/>
                    <a:pt x="685356" y="317979"/>
                  </a:cubicBezTo>
                  <a:cubicBezTo>
                    <a:pt x="685356" y="328069"/>
                    <a:pt x="693548" y="336244"/>
                    <a:pt x="703644" y="336244"/>
                  </a:cubicBezTo>
                  <a:cubicBezTo>
                    <a:pt x="713740" y="336244"/>
                    <a:pt x="721932" y="328069"/>
                    <a:pt x="721932" y="317979"/>
                  </a:cubicBezTo>
                  <a:cubicBezTo>
                    <a:pt x="721932" y="307991"/>
                    <a:pt x="713867" y="299854"/>
                    <a:pt x="703898" y="299715"/>
                  </a:cubicBezTo>
                  <a:close/>
                  <a:moveTo>
                    <a:pt x="795084" y="573682"/>
                  </a:moveTo>
                  <a:cubicBezTo>
                    <a:pt x="784987" y="573682"/>
                    <a:pt x="776796" y="581856"/>
                    <a:pt x="776796" y="591946"/>
                  </a:cubicBezTo>
                  <a:cubicBezTo>
                    <a:pt x="776796" y="602036"/>
                    <a:pt x="784987" y="610211"/>
                    <a:pt x="795084" y="610211"/>
                  </a:cubicBezTo>
                  <a:cubicBezTo>
                    <a:pt x="805180" y="610211"/>
                    <a:pt x="813372" y="602036"/>
                    <a:pt x="813372" y="591946"/>
                  </a:cubicBezTo>
                  <a:cubicBezTo>
                    <a:pt x="813372" y="581958"/>
                    <a:pt x="805371" y="573821"/>
                    <a:pt x="795338" y="573682"/>
                  </a:cubicBezTo>
                  <a:close/>
                  <a:moveTo>
                    <a:pt x="657924" y="254054"/>
                  </a:moveTo>
                  <a:cubicBezTo>
                    <a:pt x="647827" y="254054"/>
                    <a:pt x="639636" y="262228"/>
                    <a:pt x="639636" y="272318"/>
                  </a:cubicBezTo>
                  <a:cubicBezTo>
                    <a:pt x="639636" y="282408"/>
                    <a:pt x="647827" y="290583"/>
                    <a:pt x="657924" y="290583"/>
                  </a:cubicBezTo>
                  <a:cubicBezTo>
                    <a:pt x="668020" y="290583"/>
                    <a:pt x="676212" y="282408"/>
                    <a:pt x="676212" y="272318"/>
                  </a:cubicBezTo>
                  <a:cubicBezTo>
                    <a:pt x="676085" y="262406"/>
                    <a:pt x="668084" y="254383"/>
                    <a:pt x="658178" y="254244"/>
                  </a:cubicBezTo>
                  <a:close/>
                  <a:moveTo>
                    <a:pt x="840804" y="162731"/>
                  </a:moveTo>
                  <a:cubicBezTo>
                    <a:pt x="830707" y="162731"/>
                    <a:pt x="822516" y="170906"/>
                    <a:pt x="822516" y="180996"/>
                  </a:cubicBezTo>
                  <a:cubicBezTo>
                    <a:pt x="822516" y="191086"/>
                    <a:pt x="830707" y="199260"/>
                    <a:pt x="840804" y="199260"/>
                  </a:cubicBezTo>
                  <a:cubicBezTo>
                    <a:pt x="850900" y="199260"/>
                    <a:pt x="859092" y="191086"/>
                    <a:pt x="859092" y="180996"/>
                  </a:cubicBezTo>
                  <a:cubicBezTo>
                    <a:pt x="859092" y="171007"/>
                    <a:pt x="851027" y="162871"/>
                    <a:pt x="841058" y="162731"/>
                  </a:cubicBezTo>
                  <a:close/>
                  <a:moveTo>
                    <a:pt x="840804" y="71409"/>
                  </a:moveTo>
                  <a:cubicBezTo>
                    <a:pt x="830707" y="71409"/>
                    <a:pt x="822516" y="79584"/>
                    <a:pt x="822516" y="89673"/>
                  </a:cubicBezTo>
                  <a:cubicBezTo>
                    <a:pt x="822516" y="99763"/>
                    <a:pt x="830707" y="107938"/>
                    <a:pt x="840804" y="107938"/>
                  </a:cubicBezTo>
                  <a:cubicBezTo>
                    <a:pt x="850900" y="107938"/>
                    <a:pt x="859092" y="99763"/>
                    <a:pt x="859092" y="89673"/>
                  </a:cubicBezTo>
                  <a:cubicBezTo>
                    <a:pt x="859092" y="79685"/>
                    <a:pt x="851027" y="71548"/>
                    <a:pt x="841058" y="71409"/>
                  </a:cubicBezTo>
                  <a:close/>
                  <a:moveTo>
                    <a:pt x="840804" y="345376"/>
                  </a:moveTo>
                  <a:cubicBezTo>
                    <a:pt x="830707" y="345376"/>
                    <a:pt x="822516" y="353551"/>
                    <a:pt x="822516" y="363640"/>
                  </a:cubicBezTo>
                  <a:cubicBezTo>
                    <a:pt x="822516" y="373730"/>
                    <a:pt x="830707" y="381905"/>
                    <a:pt x="840804" y="381905"/>
                  </a:cubicBezTo>
                  <a:cubicBezTo>
                    <a:pt x="850900" y="381905"/>
                    <a:pt x="859092" y="373730"/>
                    <a:pt x="859092" y="363640"/>
                  </a:cubicBezTo>
                  <a:cubicBezTo>
                    <a:pt x="859092" y="353652"/>
                    <a:pt x="851027" y="345515"/>
                    <a:pt x="841058" y="345376"/>
                  </a:cubicBezTo>
                  <a:close/>
                  <a:moveTo>
                    <a:pt x="886524" y="573682"/>
                  </a:moveTo>
                  <a:cubicBezTo>
                    <a:pt x="876427" y="573682"/>
                    <a:pt x="868236" y="581856"/>
                    <a:pt x="868236" y="591946"/>
                  </a:cubicBezTo>
                  <a:cubicBezTo>
                    <a:pt x="868236" y="602036"/>
                    <a:pt x="876427" y="610211"/>
                    <a:pt x="886524" y="610211"/>
                  </a:cubicBezTo>
                  <a:cubicBezTo>
                    <a:pt x="896620" y="610211"/>
                    <a:pt x="904812" y="602036"/>
                    <a:pt x="904812" y="591946"/>
                  </a:cubicBezTo>
                  <a:cubicBezTo>
                    <a:pt x="904812" y="581958"/>
                    <a:pt x="896811" y="573821"/>
                    <a:pt x="886778" y="573682"/>
                  </a:cubicBezTo>
                  <a:close/>
                  <a:moveTo>
                    <a:pt x="840804" y="254054"/>
                  </a:moveTo>
                  <a:cubicBezTo>
                    <a:pt x="830707" y="254054"/>
                    <a:pt x="822516" y="262228"/>
                    <a:pt x="822516" y="272318"/>
                  </a:cubicBezTo>
                  <a:cubicBezTo>
                    <a:pt x="822516" y="282408"/>
                    <a:pt x="830707" y="290583"/>
                    <a:pt x="840804" y="290583"/>
                  </a:cubicBezTo>
                  <a:cubicBezTo>
                    <a:pt x="850900" y="290583"/>
                    <a:pt x="859092" y="282408"/>
                    <a:pt x="859092" y="272318"/>
                  </a:cubicBezTo>
                  <a:cubicBezTo>
                    <a:pt x="858965" y="262406"/>
                    <a:pt x="850964" y="254383"/>
                    <a:pt x="841058" y="254244"/>
                  </a:cubicBezTo>
                  <a:close/>
                  <a:moveTo>
                    <a:pt x="886524" y="208392"/>
                  </a:moveTo>
                  <a:cubicBezTo>
                    <a:pt x="876427" y="208392"/>
                    <a:pt x="868236" y="216567"/>
                    <a:pt x="868236" y="226657"/>
                  </a:cubicBezTo>
                  <a:cubicBezTo>
                    <a:pt x="868236" y="236747"/>
                    <a:pt x="876427" y="244921"/>
                    <a:pt x="886524" y="244921"/>
                  </a:cubicBezTo>
                  <a:cubicBezTo>
                    <a:pt x="896620" y="244921"/>
                    <a:pt x="904812" y="236747"/>
                    <a:pt x="904812" y="226657"/>
                  </a:cubicBezTo>
                  <a:cubicBezTo>
                    <a:pt x="904812" y="216669"/>
                    <a:pt x="896811" y="208532"/>
                    <a:pt x="886778" y="208392"/>
                  </a:cubicBezTo>
                  <a:close/>
                  <a:moveTo>
                    <a:pt x="886524" y="299715"/>
                  </a:moveTo>
                  <a:cubicBezTo>
                    <a:pt x="876427" y="299715"/>
                    <a:pt x="868236" y="307890"/>
                    <a:pt x="868236" y="317979"/>
                  </a:cubicBezTo>
                  <a:cubicBezTo>
                    <a:pt x="868236" y="328069"/>
                    <a:pt x="876427" y="336244"/>
                    <a:pt x="886524" y="336244"/>
                  </a:cubicBezTo>
                  <a:cubicBezTo>
                    <a:pt x="896620" y="336244"/>
                    <a:pt x="904812" y="328069"/>
                    <a:pt x="904812" y="317979"/>
                  </a:cubicBezTo>
                  <a:cubicBezTo>
                    <a:pt x="904812" y="307991"/>
                    <a:pt x="896811" y="299854"/>
                    <a:pt x="886778" y="299715"/>
                  </a:cubicBezTo>
                  <a:close/>
                  <a:moveTo>
                    <a:pt x="886524" y="391037"/>
                  </a:moveTo>
                  <a:cubicBezTo>
                    <a:pt x="876427" y="391037"/>
                    <a:pt x="868236" y="399212"/>
                    <a:pt x="868236" y="409302"/>
                  </a:cubicBezTo>
                  <a:cubicBezTo>
                    <a:pt x="868236" y="419391"/>
                    <a:pt x="876427" y="427566"/>
                    <a:pt x="886524" y="427566"/>
                  </a:cubicBezTo>
                  <a:cubicBezTo>
                    <a:pt x="896620" y="427566"/>
                    <a:pt x="904812" y="419391"/>
                    <a:pt x="904812" y="409302"/>
                  </a:cubicBezTo>
                  <a:cubicBezTo>
                    <a:pt x="904812" y="399313"/>
                    <a:pt x="896811" y="391177"/>
                    <a:pt x="886778" y="391037"/>
                  </a:cubicBezTo>
                  <a:close/>
                  <a:moveTo>
                    <a:pt x="886524" y="482359"/>
                  </a:moveTo>
                  <a:cubicBezTo>
                    <a:pt x="876427" y="482359"/>
                    <a:pt x="868236" y="490534"/>
                    <a:pt x="868236" y="500624"/>
                  </a:cubicBezTo>
                  <a:cubicBezTo>
                    <a:pt x="868236" y="510714"/>
                    <a:pt x="876427" y="518888"/>
                    <a:pt x="886524" y="518888"/>
                  </a:cubicBezTo>
                  <a:cubicBezTo>
                    <a:pt x="896620" y="518888"/>
                    <a:pt x="904812" y="510714"/>
                    <a:pt x="904812" y="500624"/>
                  </a:cubicBezTo>
                  <a:cubicBezTo>
                    <a:pt x="904685" y="490712"/>
                    <a:pt x="896684" y="482689"/>
                    <a:pt x="886778" y="482550"/>
                  </a:cubicBezTo>
                  <a:close/>
                  <a:moveTo>
                    <a:pt x="795084" y="391037"/>
                  </a:moveTo>
                  <a:cubicBezTo>
                    <a:pt x="784987" y="391037"/>
                    <a:pt x="776796" y="399212"/>
                    <a:pt x="776796" y="409302"/>
                  </a:cubicBezTo>
                  <a:cubicBezTo>
                    <a:pt x="776796" y="419391"/>
                    <a:pt x="784987" y="427566"/>
                    <a:pt x="795084" y="427566"/>
                  </a:cubicBezTo>
                  <a:cubicBezTo>
                    <a:pt x="805180" y="427566"/>
                    <a:pt x="813372" y="419391"/>
                    <a:pt x="813372" y="409302"/>
                  </a:cubicBezTo>
                  <a:cubicBezTo>
                    <a:pt x="813372" y="399313"/>
                    <a:pt x="805371" y="391177"/>
                    <a:pt x="795338" y="391037"/>
                  </a:cubicBezTo>
                  <a:close/>
                  <a:moveTo>
                    <a:pt x="795084" y="299715"/>
                  </a:moveTo>
                  <a:cubicBezTo>
                    <a:pt x="784987" y="299715"/>
                    <a:pt x="776796" y="307890"/>
                    <a:pt x="776796" y="317979"/>
                  </a:cubicBezTo>
                  <a:cubicBezTo>
                    <a:pt x="776796" y="328069"/>
                    <a:pt x="784987" y="336244"/>
                    <a:pt x="795084" y="336244"/>
                  </a:cubicBezTo>
                  <a:cubicBezTo>
                    <a:pt x="805180" y="336244"/>
                    <a:pt x="813372" y="328069"/>
                    <a:pt x="813372" y="317979"/>
                  </a:cubicBezTo>
                  <a:cubicBezTo>
                    <a:pt x="813372" y="307991"/>
                    <a:pt x="805371" y="299854"/>
                    <a:pt x="795338" y="299715"/>
                  </a:cubicBezTo>
                  <a:close/>
                  <a:moveTo>
                    <a:pt x="840804" y="436698"/>
                  </a:moveTo>
                  <a:cubicBezTo>
                    <a:pt x="830707" y="436698"/>
                    <a:pt x="822516" y="444873"/>
                    <a:pt x="822516" y="454963"/>
                  </a:cubicBezTo>
                  <a:cubicBezTo>
                    <a:pt x="822516" y="465053"/>
                    <a:pt x="830707" y="473227"/>
                    <a:pt x="840804" y="473227"/>
                  </a:cubicBezTo>
                  <a:cubicBezTo>
                    <a:pt x="850900" y="473227"/>
                    <a:pt x="859092" y="465053"/>
                    <a:pt x="859092" y="454963"/>
                  </a:cubicBezTo>
                  <a:cubicBezTo>
                    <a:pt x="859092" y="444974"/>
                    <a:pt x="851027" y="436838"/>
                    <a:pt x="841058" y="436698"/>
                  </a:cubicBezTo>
                  <a:close/>
                  <a:moveTo>
                    <a:pt x="795084" y="208392"/>
                  </a:moveTo>
                  <a:cubicBezTo>
                    <a:pt x="784987" y="208392"/>
                    <a:pt x="776796" y="216567"/>
                    <a:pt x="776796" y="226657"/>
                  </a:cubicBezTo>
                  <a:cubicBezTo>
                    <a:pt x="776796" y="236747"/>
                    <a:pt x="784987" y="244921"/>
                    <a:pt x="795084" y="244921"/>
                  </a:cubicBezTo>
                  <a:cubicBezTo>
                    <a:pt x="805180" y="244921"/>
                    <a:pt x="813372" y="236747"/>
                    <a:pt x="813372" y="226657"/>
                  </a:cubicBezTo>
                  <a:cubicBezTo>
                    <a:pt x="813372" y="216669"/>
                    <a:pt x="805371" y="208532"/>
                    <a:pt x="795338" y="208392"/>
                  </a:cubicBezTo>
                  <a:close/>
                  <a:moveTo>
                    <a:pt x="795084" y="482359"/>
                  </a:moveTo>
                  <a:cubicBezTo>
                    <a:pt x="784987" y="482359"/>
                    <a:pt x="776796" y="490534"/>
                    <a:pt x="776796" y="500624"/>
                  </a:cubicBezTo>
                  <a:cubicBezTo>
                    <a:pt x="776796" y="510714"/>
                    <a:pt x="784987" y="518888"/>
                    <a:pt x="795084" y="518888"/>
                  </a:cubicBezTo>
                  <a:cubicBezTo>
                    <a:pt x="805180" y="518888"/>
                    <a:pt x="813372" y="510714"/>
                    <a:pt x="813372" y="500624"/>
                  </a:cubicBezTo>
                  <a:cubicBezTo>
                    <a:pt x="813245" y="490712"/>
                    <a:pt x="805244" y="482689"/>
                    <a:pt x="795338" y="482550"/>
                  </a:cubicBezTo>
                  <a:close/>
                  <a:moveTo>
                    <a:pt x="795084" y="117070"/>
                  </a:moveTo>
                  <a:cubicBezTo>
                    <a:pt x="784987" y="117070"/>
                    <a:pt x="776796" y="125245"/>
                    <a:pt x="776796" y="135335"/>
                  </a:cubicBezTo>
                  <a:cubicBezTo>
                    <a:pt x="776796" y="145424"/>
                    <a:pt x="784987" y="153599"/>
                    <a:pt x="795084" y="153599"/>
                  </a:cubicBezTo>
                  <a:cubicBezTo>
                    <a:pt x="805180" y="153599"/>
                    <a:pt x="813372" y="145424"/>
                    <a:pt x="813372" y="135335"/>
                  </a:cubicBezTo>
                  <a:cubicBezTo>
                    <a:pt x="813372" y="125346"/>
                    <a:pt x="805371" y="117210"/>
                    <a:pt x="795338" y="117070"/>
                  </a:cubicBezTo>
                  <a:close/>
                  <a:moveTo>
                    <a:pt x="840804" y="528021"/>
                  </a:moveTo>
                  <a:cubicBezTo>
                    <a:pt x="830644" y="527983"/>
                    <a:pt x="822452" y="536164"/>
                    <a:pt x="822389" y="546285"/>
                  </a:cubicBezTo>
                  <a:cubicBezTo>
                    <a:pt x="822325" y="556407"/>
                    <a:pt x="830517" y="564638"/>
                    <a:pt x="840677" y="564676"/>
                  </a:cubicBezTo>
                  <a:cubicBezTo>
                    <a:pt x="850837" y="564714"/>
                    <a:pt x="859028" y="556533"/>
                    <a:pt x="859092" y="546412"/>
                  </a:cubicBezTo>
                  <a:cubicBezTo>
                    <a:pt x="859092" y="546367"/>
                    <a:pt x="859092" y="546330"/>
                    <a:pt x="859092" y="546285"/>
                  </a:cubicBezTo>
                  <a:cubicBezTo>
                    <a:pt x="859092" y="536297"/>
                    <a:pt x="851027" y="528160"/>
                    <a:pt x="841058" y="528021"/>
                  </a:cubicBezTo>
                  <a:close/>
                  <a:moveTo>
                    <a:pt x="840804" y="619343"/>
                  </a:moveTo>
                  <a:cubicBezTo>
                    <a:pt x="830707" y="619343"/>
                    <a:pt x="822516" y="627518"/>
                    <a:pt x="822516" y="637607"/>
                  </a:cubicBezTo>
                  <a:cubicBezTo>
                    <a:pt x="822516" y="639148"/>
                    <a:pt x="822770" y="640683"/>
                    <a:pt x="823151" y="642174"/>
                  </a:cubicBezTo>
                  <a:cubicBezTo>
                    <a:pt x="835089" y="639814"/>
                    <a:pt x="846837" y="636701"/>
                    <a:pt x="858393" y="632851"/>
                  </a:cubicBezTo>
                  <a:cubicBezTo>
                    <a:pt x="856298" y="624994"/>
                    <a:pt x="849186" y="619489"/>
                    <a:pt x="841058" y="619343"/>
                  </a:cubicBezTo>
                  <a:close/>
                  <a:moveTo>
                    <a:pt x="795084" y="25748"/>
                  </a:moveTo>
                  <a:cubicBezTo>
                    <a:pt x="784987" y="25748"/>
                    <a:pt x="776796" y="33922"/>
                    <a:pt x="776796" y="44012"/>
                  </a:cubicBezTo>
                  <a:cubicBezTo>
                    <a:pt x="776796" y="54102"/>
                    <a:pt x="784987" y="62277"/>
                    <a:pt x="795084" y="62277"/>
                  </a:cubicBezTo>
                  <a:cubicBezTo>
                    <a:pt x="805180" y="62277"/>
                    <a:pt x="813372" y="54102"/>
                    <a:pt x="813372" y="44012"/>
                  </a:cubicBezTo>
                  <a:cubicBezTo>
                    <a:pt x="813245" y="34100"/>
                    <a:pt x="805244" y="26078"/>
                    <a:pt x="795338" y="25938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34"/>
            <p:cNvSpPr/>
            <p:nvPr/>
          </p:nvSpPr>
          <p:spPr>
            <a:xfrm flipH="1">
              <a:off x="1676047" y="1606642"/>
              <a:ext cx="679513" cy="456825"/>
            </a:xfrm>
            <a:custGeom>
              <a:avLst/>
              <a:gdLst/>
              <a:ahLst/>
              <a:cxnLst/>
              <a:rect l="l" t="t" r="r" b="b"/>
              <a:pathLst>
                <a:path w="1812035" h="1218201" extrusionOk="0">
                  <a:moveTo>
                    <a:pt x="877760" y="1218202"/>
                  </a:moveTo>
                  <a:cubicBezTo>
                    <a:pt x="1373442" y="1218202"/>
                    <a:pt x="1576959" y="444118"/>
                    <a:pt x="1812036" y="0"/>
                  </a:cubicBezTo>
                  <a:lnTo>
                    <a:pt x="0" y="0"/>
                  </a:lnTo>
                  <a:cubicBezTo>
                    <a:pt x="243967" y="601269"/>
                    <a:pt x="522922" y="1218202"/>
                    <a:pt x="877760" y="1218202"/>
                  </a:cubicBezTo>
                  <a:close/>
                </a:path>
              </a:pathLst>
            </a:custGeom>
            <a:gradFill>
              <a:gsLst>
                <a:gs pos="0">
                  <a:srgbClr val="A54FA6"/>
                </a:gs>
                <a:gs pos="100000">
                  <a:srgbClr val="F702A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34"/>
            <p:cNvSpPr/>
            <p:nvPr/>
          </p:nvSpPr>
          <p:spPr>
            <a:xfrm flipH="1">
              <a:off x="2355561" y="1183542"/>
              <a:ext cx="479298" cy="423103"/>
            </a:xfrm>
            <a:custGeom>
              <a:avLst/>
              <a:gdLst/>
              <a:ahLst/>
              <a:cxnLst/>
              <a:rect l="l" t="t" r="r" b="b"/>
              <a:pathLst>
                <a:path w="1278128" h="1128274" extrusionOk="0">
                  <a:moveTo>
                    <a:pt x="641922" y="0"/>
                  </a:moveTo>
                  <a:cubicBezTo>
                    <a:pt x="371729" y="0"/>
                    <a:pt x="243142" y="659994"/>
                    <a:pt x="0" y="1128275"/>
                  </a:cubicBezTo>
                  <a:lnTo>
                    <a:pt x="1278128" y="1128275"/>
                  </a:lnTo>
                  <a:cubicBezTo>
                    <a:pt x="1046290" y="557066"/>
                    <a:pt x="845947" y="0"/>
                    <a:pt x="641922" y="0"/>
                  </a:cubicBezTo>
                  <a:close/>
                </a:path>
              </a:pathLst>
            </a:custGeom>
            <a:solidFill>
              <a:srgbClr val="FF800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34"/>
            <p:cNvSpPr/>
            <p:nvPr/>
          </p:nvSpPr>
          <p:spPr>
            <a:xfrm flipH="1">
              <a:off x="1411014" y="1492704"/>
              <a:ext cx="265033" cy="113939"/>
            </a:xfrm>
            <a:custGeom>
              <a:avLst/>
              <a:gdLst/>
              <a:ahLst/>
              <a:cxnLst/>
              <a:rect l="l" t="t" r="r" b="b"/>
              <a:pathLst>
                <a:path w="706755" h="303837" extrusionOk="0">
                  <a:moveTo>
                    <a:pt x="320167" y="0"/>
                  </a:moveTo>
                  <a:cubicBezTo>
                    <a:pt x="194310" y="0"/>
                    <a:pt x="94615" y="125251"/>
                    <a:pt x="0" y="303837"/>
                  </a:cubicBezTo>
                  <a:lnTo>
                    <a:pt x="706755" y="303837"/>
                  </a:lnTo>
                  <a:cubicBezTo>
                    <a:pt x="594932" y="135335"/>
                    <a:pt x="483933" y="0"/>
                    <a:pt x="320167" y="0"/>
                  </a:cubicBezTo>
                  <a:close/>
                </a:path>
              </a:pathLst>
            </a:custGeom>
            <a:solidFill>
              <a:srgbClr val="3BE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34"/>
            <p:cNvSpPr/>
            <p:nvPr/>
          </p:nvSpPr>
          <p:spPr>
            <a:xfrm flipH="1">
              <a:off x="218" y="1606642"/>
              <a:ext cx="189405" cy="242741"/>
            </a:xfrm>
            <a:custGeom>
              <a:avLst/>
              <a:gdLst/>
              <a:ahLst/>
              <a:cxnLst/>
              <a:rect l="l" t="t" r="r" b="b"/>
              <a:pathLst>
                <a:path w="505079" h="647310" extrusionOk="0">
                  <a:moveTo>
                    <a:pt x="0" y="0"/>
                  </a:moveTo>
                  <a:cubicBezTo>
                    <a:pt x="127000" y="368460"/>
                    <a:pt x="278765" y="644013"/>
                    <a:pt x="505079" y="647310"/>
                  </a:cubicBezTo>
                  <a:lnTo>
                    <a:pt x="505079" y="0"/>
                  </a:lnTo>
                  <a:close/>
                </a:path>
              </a:pathLst>
            </a:custGeom>
            <a:solidFill>
              <a:srgbClr val="F702A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34"/>
            <p:cNvSpPr/>
            <p:nvPr/>
          </p:nvSpPr>
          <p:spPr>
            <a:xfrm flipH="1">
              <a:off x="3227765" y="1249917"/>
              <a:ext cx="397002" cy="356728"/>
            </a:xfrm>
            <a:custGeom>
              <a:avLst/>
              <a:gdLst/>
              <a:ahLst/>
              <a:cxnLst/>
              <a:rect l="l" t="t" r="r" b="b"/>
              <a:pathLst>
                <a:path w="1058671" h="951274" extrusionOk="0">
                  <a:moveTo>
                    <a:pt x="584200" y="0"/>
                  </a:moveTo>
                  <a:cubicBezTo>
                    <a:pt x="388938" y="0"/>
                    <a:pt x="206692" y="447289"/>
                    <a:pt x="0" y="951274"/>
                  </a:cubicBezTo>
                  <a:lnTo>
                    <a:pt x="1058672" y="951274"/>
                  </a:lnTo>
                  <a:cubicBezTo>
                    <a:pt x="920623" y="672805"/>
                    <a:pt x="806005" y="314808"/>
                    <a:pt x="664654" y="17313"/>
                  </a:cubicBezTo>
                  <a:cubicBezTo>
                    <a:pt x="639312" y="6075"/>
                    <a:pt x="611924" y="184"/>
                    <a:pt x="584200" y="0"/>
                  </a:cubicBezTo>
                  <a:close/>
                </a:path>
              </a:pathLst>
            </a:custGeom>
            <a:solidFill>
              <a:srgbClr val="A54F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34"/>
            <p:cNvSpPr/>
            <p:nvPr/>
          </p:nvSpPr>
          <p:spPr>
            <a:xfrm flipH="1">
              <a:off x="1457615" y="1606642"/>
              <a:ext cx="470225" cy="214036"/>
            </a:xfrm>
            <a:custGeom>
              <a:avLst/>
              <a:gdLst/>
              <a:ahLst/>
              <a:cxnLst/>
              <a:rect l="l" t="t" r="r" b="b"/>
              <a:pathLst>
                <a:path w="1253934" h="570764" extrusionOk="0">
                  <a:moveTo>
                    <a:pt x="569913" y="570765"/>
                  </a:moveTo>
                  <a:cubicBezTo>
                    <a:pt x="852488" y="570765"/>
                    <a:pt x="1068959" y="318106"/>
                    <a:pt x="1253934" y="0"/>
                  </a:cubicBezTo>
                  <a:lnTo>
                    <a:pt x="0" y="0"/>
                  </a:lnTo>
                  <a:cubicBezTo>
                    <a:pt x="142240" y="325336"/>
                    <a:pt x="312674" y="570765"/>
                    <a:pt x="569913" y="570765"/>
                  </a:cubicBezTo>
                  <a:close/>
                </a:path>
              </a:pathLst>
            </a:custGeom>
            <a:solidFill>
              <a:srgbClr val="C182FF">
                <a:alpha val="5315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34"/>
            <p:cNvSpPr/>
            <p:nvPr/>
          </p:nvSpPr>
          <p:spPr>
            <a:xfrm flipH="1">
              <a:off x="218" y="1202353"/>
              <a:ext cx="314754" cy="404291"/>
            </a:xfrm>
            <a:custGeom>
              <a:avLst/>
              <a:gdLst/>
              <a:ahLst/>
              <a:cxnLst/>
              <a:rect l="l" t="t" r="r" b="b"/>
              <a:pathLst>
                <a:path w="839343" h="1078110" extrusionOk="0">
                  <a:moveTo>
                    <a:pt x="0" y="1078111"/>
                  </a:moveTo>
                  <a:lnTo>
                    <a:pt x="839343" y="1078111"/>
                  </a:lnTo>
                  <a:lnTo>
                    <a:pt x="839343" y="0"/>
                  </a:lnTo>
                  <a:cubicBezTo>
                    <a:pt x="537274" y="5898"/>
                    <a:pt x="328867" y="647881"/>
                    <a:pt x="0" y="1078111"/>
                  </a:cubicBezTo>
                  <a:close/>
                </a:path>
              </a:pathLst>
            </a:custGeom>
            <a:gradFill>
              <a:gsLst>
                <a:gs pos="0">
                  <a:srgbClr val="3BE5CC"/>
                </a:gs>
                <a:gs pos="100000">
                  <a:srgbClr val="02719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34"/>
            <p:cNvSpPr/>
            <p:nvPr/>
          </p:nvSpPr>
          <p:spPr>
            <a:xfrm flipH="1">
              <a:off x="1934650" y="1012171"/>
              <a:ext cx="699230" cy="594522"/>
            </a:xfrm>
            <a:custGeom>
              <a:avLst/>
              <a:gdLst/>
              <a:ahLst/>
              <a:cxnLst/>
              <a:rect l="l" t="t" r="r" b="b"/>
              <a:pathLst>
                <a:path w="1864614" h="1585393" extrusionOk="0">
                  <a:moveTo>
                    <a:pt x="215900" y="962880"/>
                  </a:moveTo>
                  <a:lnTo>
                    <a:pt x="839153" y="1585267"/>
                  </a:lnTo>
                  <a:lnTo>
                    <a:pt x="866648" y="1585267"/>
                  </a:lnTo>
                  <a:lnTo>
                    <a:pt x="223329" y="942523"/>
                  </a:lnTo>
                  <a:close/>
                  <a:moveTo>
                    <a:pt x="194754" y="1023761"/>
                  </a:moveTo>
                  <a:lnTo>
                    <a:pt x="757047" y="1585267"/>
                  </a:lnTo>
                  <a:lnTo>
                    <a:pt x="784542" y="1585267"/>
                  </a:lnTo>
                  <a:lnTo>
                    <a:pt x="201866" y="1003341"/>
                  </a:lnTo>
                  <a:cubicBezTo>
                    <a:pt x="199771" y="1010190"/>
                    <a:pt x="197358" y="1016976"/>
                    <a:pt x="195009" y="1023761"/>
                  </a:cubicBezTo>
                  <a:close/>
                  <a:moveTo>
                    <a:pt x="173990" y="1084833"/>
                  </a:moveTo>
                  <a:lnTo>
                    <a:pt x="675132" y="1585267"/>
                  </a:lnTo>
                  <a:lnTo>
                    <a:pt x="702691" y="1585267"/>
                  </a:lnTo>
                  <a:lnTo>
                    <a:pt x="181039" y="1064349"/>
                  </a:lnTo>
                  <a:close/>
                  <a:moveTo>
                    <a:pt x="259143" y="841751"/>
                  </a:moveTo>
                  <a:lnTo>
                    <a:pt x="1003681" y="1585267"/>
                  </a:lnTo>
                  <a:lnTo>
                    <a:pt x="1031177" y="1585267"/>
                  </a:lnTo>
                  <a:lnTo>
                    <a:pt x="266700" y="821584"/>
                  </a:lnTo>
                  <a:close/>
                  <a:moveTo>
                    <a:pt x="237490" y="902188"/>
                  </a:moveTo>
                  <a:lnTo>
                    <a:pt x="921512" y="1585267"/>
                  </a:lnTo>
                  <a:lnTo>
                    <a:pt x="949071" y="1585267"/>
                  </a:lnTo>
                  <a:lnTo>
                    <a:pt x="244729" y="881895"/>
                  </a:lnTo>
                  <a:close/>
                  <a:moveTo>
                    <a:pt x="303657" y="722207"/>
                  </a:moveTo>
                  <a:lnTo>
                    <a:pt x="1167892" y="1585267"/>
                  </a:lnTo>
                  <a:lnTo>
                    <a:pt x="1195451" y="1585267"/>
                  </a:lnTo>
                  <a:lnTo>
                    <a:pt x="311150" y="702358"/>
                  </a:lnTo>
                  <a:cubicBezTo>
                    <a:pt x="308801" y="708953"/>
                    <a:pt x="306260" y="715549"/>
                    <a:pt x="303657" y="722207"/>
                  </a:cubicBezTo>
                  <a:close/>
                  <a:moveTo>
                    <a:pt x="281178" y="781757"/>
                  </a:moveTo>
                  <a:lnTo>
                    <a:pt x="1085850" y="1585267"/>
                  </a:lnTo>
                  <a:lnTo>
                    <a:pt x="1113346" y="1585267"/>
                  </a:lnTo>
                  <a:lnTo>
                    <a:pt x="288671" y="761717"/>
                  </a:lnTo>
                  <a:cubicBezTo>
                    <a:pt x="286131" y="768376"/>
                    <a:pt x="283654" y="775035"/>
                    <a:pt x="281178" y="781757"/>
                  </a:cubicBezTo>
                  <a:close/>
                  <a:moveTo>
                    <a:pt x="45657" y="1448727"/>
                  </a:moveTo>
                  <a:lnTo>
                    <a:pt x="182372" y="1585267"/>
                  </a:lnTo>
                  <a:lnTo>
                    <a:pt x="209867" y="1585267"/>
                  </a:lnTo>
                  <a:lnTo>
                    <a:pt x="53086" y="1428687"/>
                  </a:lnTo>
                  <a:close/>
                  <a:moveTo>
                    <a:pt x="23051" y="1508150"/>
                  </a:moveTo>
                  <a:lnTo>
                    <a:pt x="100266" y="1585267"/>
                  </a:lnTo>
                  <a:lnTo>
                    <a:pt x="127762" y="1585267"/>
                  </a:lnTo>
                  <a:lnTo>
                    <a:pt x="30671" y="1488300"/>
                  </a:lnTo>
                  <a:close/>
                  <a:moveTo>
                    <a:pt x="67501" y="1388797"/>
                  </a:moveTo>
                  <a:lnTo>
                    <a:pt x="264351" y="1585394"/>
                  </a:lnTo>
                  <a:lnTo>
                    <a:pt x="292100" y="1585394"/>
                  </a:lnTo>
                  <a:lnTo>
                    <a:pt x="75121" y="1368757"/>
                  </a:lnTo>
                  <a:close/>
                  <a:moveTo>
                    <a:pt x="326517" y="663228"/>
                  </a:moveTo>
                  <a:lnTo>
                    <a:pt x="1249807" y="1585267"/>
                  </a:lnTo>
                  <a:lnTo>
                    <a:pt x="1277303" y="1585267"/>
                  </a:lnTo>
                  <a:lnTo>
                    <a:pt x="334709" y="643632"/>
                  </a:lnTo>
                  <a:cubicBezTo>
                    <a:pt x="332041" y="650164"/>
                    <a:pt x="329374" y="656696"/>
                    <a:pt x="326771" y="663228"/>
                  </a:cubicBezTo>
                  <a:close/>
                  <a:moveTo>
                    <a:pt x="153035" y="1145905"/>
                  </a:moveTo>
                  <a:lnTo>
                    <a:pt x="593027" y="1585267"/>
                  </a:lnTo>
                  <a:lnTo>
                    <a:pt x="620522" y="1585267"/>
                  </a:lnTo>
                  <a:lnTo>
                    <a:pt x="160084" y="1125421"/>
                  </a:lnTo>
                  <a:close/>
                  <a:moveTo>
                    <a:pt x="0" y="1566812"/>
                  </a:moveTo>
                  <a:lnTo>
                    <a:pt x="18288" y="1585077"/>
                  </a:lnTo>
                  <a:lnTo>
                    <a:pt x="45847" y="1585077"/>
                  </a:lnTo>
                  <a:lnTo>
                    <a:pt x="7747" y="1547026"/>
                  </a:lnTo>
                  <a:cubicBezTo>
                    <a:pt x="5080" y="1554128"/>
                    <a:pt x="2413" y="1560470"/>
                    <a:pt x="0" y="1566812"/>
                  </a:cubicBezTo>
                  <a:close/>
                  <a:moveTo>
                    <a:pt x="132207" y="1206723"/>
                  </a:moveTo>
                  <a:lnTo>
                    <a:pt x="511111" y="1585077"/>
                  </a:lnTo>
                  <a:lnTo>
                    <a:pt x="538607" y="1585077"/>
                  </a:lnTo>
                  <a:lnTo>
                    <a:pt x="139065" y="1186302"/>
                  </a:lnTo>
                  <a:close/>
                  <a:moveTo>
                    <a:pt x="110998" y="1267605"/>
                  </a:moveTo>
                  <a:lnTo>
                    <a:pt x="428942" y="1585077"/>
                  </a:lnTo>
                  <a:lnTo>
                    <a:pt x="456438" y="1585077"/>
                  </a:lnTo>
                  <a:lnTo>
                    <a:pt x="118110" y="1247184"/>
                  </a:lnTo>
                  <a:cubicBezTo>
                    <a:pt x="115570" y="1254223"/>
                    <a:pt x="113221" y="1261009"/>
                    <a:pt x="110808" y="1267795"/>
                  </a:cubicBezTo>
                  <a:close/>
                  <a:moveTo>
                    <a:pt x="89662" y="1328233"/>
                  </a:moveTo>
                  <a:lnTo>
                    <a:pt x="346837" y="1585077"/>
                  </a:lnTo>
                  <a:lnTo>
                    <a:pt x="374333" y="1585077"/>
                  </a:lnTo>
                  <a:lnTo>
                    <a:pt x="96838" y="1307939"/>
                  </a:lnTo>
                  <a:cubicBezTo>
                    <a:pt x="94234" y="1314915"/>
                    <a:pt x="91884" y="1321701"/>
                    <a:pt x="89472" y="1328423"/>
                  </a:cubicBezTo>
                  <a:close/>
                  <a:moveTo>
                    <a:pt x="1792922" y="1361400"/>
                  </a:moveTo>
                  <a:lnTo>
                    <a:pt x="599122" y="169137"/>
                  </a:lnTo>
                  <a:cubicBezTo>
                    <a:pt x="594868" y="173956"/>
                    <a:pt x="590614" y="178966"/>
                    <a:pt x="586422" y="183976"/>
                  </a:cubicBezTo>
                  <a:lnTo>
                    <a:pt x="1809750" y="1405920"/>
                  </a:lnTo>
                  <a:cubicBezTo>
                    <a:pt x="1804035" y="1391251"/>
                    <a:pt x="1798383" y="1376475"/>
                    <a:pt x="1792732" y="1361591"/>
                  </a:cubicBezTo>
                  <a:close/>
                  <a:moveTo>
                    <a:pt x="1608772" y="849171"/>
                  </a:moveTo>
                  <a:lnTo>
                    <a:pt x="785876" y="27967"/>
                  </a:lnTo>
                  <a:cubicBezTo>
                    <a:pt x="779526" y="30631"/>
                    <a:pt x="773176" y="33421"/>
                    <a:pt x="766826" y="36402"/>
                  </a:cubicBezTo>
                  <a:lnTo>
                    <a:pt x="1624076" y="892549"/>
                  </a:lnTo>
                  <a:close/>
                  <a:moveTo>
                    <a:pt x="1745488" y="1231837"/>
                  </a:moveTo>
                  <a:lnTo>
                    <a:pt x="638873" y="127217"/>
                  </a:lnTo>
                  <a:cubicBezTo>
                    <a:pt x="634238" y="131720"/>
                    <a:pt x="629603" y="136222"/>
                    <a:pt x="625030" y="140915"/>
                  </a:cubicBezTo>
                  <a:lnTo>
                    <a:pt x="1760728" y="1275088"/>
                  </a:lnTo>
                  <a:close/>
                  <a:moveTo>
                    <a:pt x="1700149" y="1104493"/>
                  </a:moveTo>
                  <a:lnTo>
                    <a:pt x="682689" y="89166"/>
                  </a:lnTo>
                  <a:cubicBezTo>
                    <a:pt x="677609" y="93161"/>
                    <a:pt x="672528" y="97347"/>
                    <a:pt x="667512" y="101533"/>
                  </a:cubicBezTo>
                  <a:lnTo>
                    <a:pt x="1714818" y="1147490"/>
                  </a:lnTo>
                  <a:close/>
                  <a:moveTo>
                    <a:pt x="1558734" y="717197"/>
                  </a:moveTo>
                  <a:lnTo>
                    <a:pt x="848423" y="8435"/>
                  </a:lnTo>
                  <a:cubicBezTo>
                    <a:pt x="841058" y="10020"/>
                    <a:pt x="833691" y="11859"/>
                    <a:pt x="826453" y="13952"/>
                  </a:cubicBezTo>
                  <a:lnTo>
                    <a:pt x="1575753" y="762288"/>
                  </a:lnTo>
                  <a:cubicBezTo>
                    <a:pt x="1569974" y="747239"/>
                    <a:pt x="1564132" y="732272"/>
                    <a:pt x="1558354" y="717388"/>
                  </a:cubicBezTo>
                  <a:close/>
                  <a:moveTo>
                    <a:pt x="1655128" y="977593"/>
                  </a:moveTo>
                  <a:lnTo>
                    <a:pt x="731266" y="55491"/>
                  </a:lnTo>
                  <a:cubicBezTo>
                    <a:pt x="725615" y="58852"/>
                    <a:pt x="719963" y="62404"/>
                    <a:pt x="714375" y="66082"/>
                  </a:cubicBezTo>
                  <a:lnTo>
                    <a:pt x="1670050" y="1020337"/>
                  </a:lnTo>
                  <a:cubicBezTo>
                    <a:pt x="1664843" y="1006131"/>
                    <a:pt x="1659827" y="991925"/>
                    <a:pt x="1654746" y="977783"/>
                  </a:cubicBezTo>
                  <a:close/>
                  <a:moveTo>
                    <a:pt x="1289876" y="202621"/>
                  </a:moveTo>
                  <a:lnTo>
                    <a:pt x="1173035" y="85995"/>
                  </a:lnTo>
                  <a:cubicBezTo>
                    <a:pt x="1150029" y="68341"/>
                    <a:pt x="1125385" y="52924"/>
                    <a:pt x="1099439" y="39954"/>
                  </a:cubicBezTo>
                  <a:lnTo>
                    <a:pt x="1356423" y="296544"/>
                  </a:lnTo>
                  <a:cubicBezTo>
                    <a:pt x="1335786" y="264142"/>
                    <a:pt x="1313434" y="232854"/>
                    <a:pt x="1289495" y="202812"/>
                  </a:cubicBezTo>
                  <a:close/>
                  <a:moveTo>
                    <a:pt x="1501457" y="577994"/>
                  </a:moveTo>
                  <a:lnTo>
                    <a:pt x="922147" y="0"/>
                  </a:lnTo>
                  <a:cubicBezTo>
                    <a:pt x="913321" y="0"/>
                    <a:pt x="904558" y="634"/>
                    <a:pt x="895922" y="1332"/>
                  </a:cubicBezTo>
                  <a:lnTo>
                    <a:pt x="1521396" y="625938"/>
                  </a:lnTo>
                  <a:cubicBezTo>
                    <a:pt x="1514666" y="609894"/>
                    <a:pt x="1507934" y="593912"/>
                    <a:pt x="1501077" y="578185"/>
                  </a:cubicBezTo>
                  <a:close/>
                  <a:moveTo>
                    <a:pt x="1428496" y="423127"/>
                  </a:moveTo>
                  <a:lnTo>
                    <a:pt x="1013841" y="9576"/>
                  </a:lnTo>
                  <a:cubicBezTo>
                    <a:pt x="1002792" y="7039"/>
                    <a:pt x="991597" y="4926"/>
                    <a:pt x="980250" y="3234"/>
                  </a:cubicBezTo>
                  <a:lnTo>
                    <a:pt x="1455293" y="477667"/>
                  </a:lnTo>
                  <a:cubicBezTo>
                    <a:pt x="1446340" y="459275"/>
                    <a:pt x="1437322" y="441157"/>
                    <a:pt x="1428115" y="423317"/>
                  </a:cubicBezTo>
                  <a:close/>
                  <a:moveTo>
                    <a:pt x="456057" y="381651"/>
                  </a:moveTo>
                  <a:lnTo>
                    <a:pt x="1661033" y="1585077"/>
                  </a:lnTo>
                  <a:lnTo>
                    <a:pt x="1688592" y="1585077"/>
                  </a:lnTo>
                  <a:lnTo>
                    <a:pt x="465455" y="364084"/>
                  </a:lnTo>
                  <a:cubicBezTo>
                    <a:pt x="462153" y="369982"/>
                    <a:pt x="458915" y="375880"/>
                    <a:pt x="455676" y="381842"/>
                  </a:cubicBezTo>
                  <a:close/>
                  <a:moveTo>
                    <a:pt x="427990" y="435620"/>
                  </a:moveTo>
                  <a:lnTo>
                    <a:pt x="1578928" y="1585077"/>
                  </a:lnTo>
                  <a:lnTo>
                    <a:pt x="1606423" y="1585077"/>
                  </a:lnTo>
                  <a:lnTo>
                    <a:pt x="436880" y="417609"/>
                  </a:lnTo>
                  <a:cubicBezTo>
                    <a:pt x="433769" y="423634"/>
                    <a:pt x="430657" y="429659"/>
                    <a:pt x="427609" y="435810"/>
                  </a:cubicBezTo>
                  <a:close/>
                  <a:moveTo>
                    <a:pt x="1845564" y="1495847"/>
                  </a:moveTo>
                  <a:lnTo>
                    <a:pt x="561911" y="214354"/>
                  </a:lnTo>
                  <a:cubicBezTo>
                    <a:pt x="557975" y="219554"/>
                    <a:pt x="554101" y="224881"/>
                    <a:pt x="550164" y="230145"/>
                  </a:cubicBezTo>
                  <a:lnTo>
                    <a:pt x="1864614" y="1542904"/>
                  </a:lnTo>
                  <a:cubicBezTo>
                    <a:pt x="1858137" y="1527429"/>
                    <a:pt x="1851660" y="1511828"/>
                    <a:pt x="1845183" y="1496037"/>
                  </a:cubicBezTo>
                  <a:close/>
                  <a:moveTo>
                    <a:pt x="375222" y="547553"/>
                  </a:moveTo>
                  <a:lnTo>
                    <a:pt x="1414272" y="1585267"/>
                  </a:lnTo>
                  <a:lnTo>
                    <a:pt x="1441831" y="1585267"/>
                  </a:lnTo>
                  <a:lnTo>
                    <a:pt x="383730" y="528528"/>
                  </a:lnTo>
                  <a:cubicBezTo>
                    <a:pt x="381000" y="534870"/>
                    <a:pt x="378016" y="541148"/>
                    <a:pt x="375222" y="547553"/>
                  </a:cubicBezTo>
                  <a:close/>
                  <a:moveTo>
                    <a:pt x="400622" y="491111"/>
                  </a:moveTo>
                  <a:lnTo>
                    <a:pt x="1496251" y="1585267"/>
                  </a:lnTo>
                  <a:lnTo>
                    <a:pt x="1524000" y="1585267"/>
                  </a:lnTo>
                  <a:lnTo>
                    <a:pt x="409702" y="472466"/>
                  </a:lnTo>
                  <a:close/>
                  <a:moveTo>
                    <a:pt x="516509" y="278723"/>
                  </a:moveTo>
                  <a:lnTo>
                    <a:pt x="1824609" y="1585140"/>
                  </a:lnTo>
                  <a:lnTo>
                    <a:pt x="1852105" y="1585140"/>
                  </a:lnTo>
                  <a:lnTo>
                    <a:pt x="527685" y="262235"/>
                  </a:lnTo>
                  <a:cubicBezTo>
                    <a:pt x="524002" y="267689"/>
                    <a:pt x="520319" y="273079"/>
                    <a:pt x="516699" y="278723"/>
                  </a:cubicBezTo>
                  <a:close/>
                  <a:moveTo>
                    <a:pt x="484759" y="329458"/>
                  </a:moveTo>
                  <a:lnTo>
                    <a:pt x="1742059" y="1585140"/>
                  </a:lnTo>
                  <a:lnTo>
                    <a:pt x="1769555" y="1585140"/>
                  </a:lnTo>
                  <a:lnTo>
                    <a:pt x="495617" y="312208"/>
                  </a:lnTo>
                  <a:cubicBezTo>
                    <a:pt x="492125" y="317916"/>
                    <a:pt x="488950" y="323814"/>
                    <a:pt x="485267" y="329395"/>
                  </a:cubicBezTo>
                  <a:close/>
                  <a:moveTo>
                    <a:pt x="350076" y="605010"/>
                  </a:moveTo>
                  <a:lnTo>
                    <a:pt x="1331659" y="1585330"/>
                  </a:lnTo>
                  <a:lnTo>
                    <a:pt x="1359154" y="1585330"/>
                  </a:lnTo>
                  <a:lnTo>
                    <a:pt x="358775" y="585668"/>
                  </a:lnTo>
                  <a:close/>
                </a:path>
              </a:pathLst>
            </a:custGeom>
            <a:solidFill>
              <a:srgbClr val="FFC22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34"/>
            <p:cNvSpPr/>
            <p:nvPr/>
          </p:nvSpPr>
          <p:spPr>
            <a:xfrm flipH="1">
              <a:off x="189647" y="898161"/>
              <a:ext cx="710732" cy="708485"/>
            </a:xfrm>
            <a:custGeom>
              <a:avLst/>
              <a:gdLst/>
              <a:ahLst/>
              <a:cxnLst/>
              <a:rect l="l" t="t" r="r" b="b"/>
              <a:pathLst>
                <a:path w="1895284" h="1889294" extrusionOk="0">
                  <a:moveTo>
                    <a:pt x="878205" y="1889294"/>
                  </a:moveTo>
                  <a:lnTo>
                    <a:pt x="931735" y="1889294"/>
                  </a:lnTo>
                  <a:lnTo>
                    <a:pt x="931735" y="14333"/>
                  </a:lnTo>
                  <a:cubicBezTo>
                    <a:pt x="913194" y="20420"/>
                    <a:pt x="895286" y="28190"/>
                    <a:pt x="878205" y="37544"/>
                  </a:cubicBezTo>
                  <a:close/>
                  <a:moveTo>
                    <a:pt x="607695" y="1889294"/>
                  </a:moveTo>
                  <a:lnTo>
                    <a:pt x="661226" y="1889294"/>
                  </a:lnTo>
                  <a:lnTo>
                    <a:pt x="661226" y="256971"/>
                  </a:lnTo>
                  <a:cubicBezTo>
                    <a:pt x="643065" y="284241"/>
                    <a:pt x="625221" y="313223"/>
                    <a:pt x="607695" y="343917"/>
                  </a:cubicBezTo>
                  <a:close/>
                  <a:moveTo>
                    <a:pt x="427419" y="1889294"/>
                  </a:moveTo>
                  <a:lnTo>
                    <a:pt x="480885" y="1889294"/>
                  </a:lnTo>
                  <a:lnTo>
                    <a:pt x="480885" y="601903"/>
                  </a:lnTo>
                  <a:cubicBezTo>
                    <a:pt x="462852" y="643505"/>
                    <a:pt x="445009" y="686357"/>
                    <a:pt x="427419" y="730452"/>
                  </a:cubicBezTo>
                  <a:close/>
                  <a:moveTo>
                    <a:pt x="697865" y="1889294"/>
                  </a:moveTo>
                  <a:lnTo>
                    <a:pt x="751396" y="1889294"/>
                  </a:lnTo>
                  <a:lnTo>
                    <a:pt x="751396" y="140281"/>
                  </a:lnTo>
                  <a:cubicBezTo>
                    <a:pt x="733171" y="160068"/>
                    <a:pt x="715328" y="181651"/>
                    <a:pt x="697865" y="205031"/>
                  </a:cubicBezTo>
                  <a:close/>
                  <a:moveTo>
                    <a:pt x="517525" y="1889294"/>
                  </a:moveTo>
                  <a:lnTo>
                    <a:pt x="571056" y="1889294"/>
                  </a:lnTo>
                  <a:lnTo>
                    <a:pt x="571056" y="411141"/>
                  </a:lnTo>
                  <a:cubicBezTo>
                    <a:pt x="552895" y="445894"/>
                    <a:pt x="535115" y="482296"/>
                    <a:pt x="517525" y="520030"/>
                  </a:cubicBezTo>
                  <a:close/>
                  <a:moveTo>
                    <a:pt x="66675" y="1889294"/>
                  </a:moveTo>
                  <a:lnTo>
                    <a:pt x="120206" y="1889294"/>
                  </a:lnTo>
                  <a:lnTo>
                    <a:pt x="120206" y="1579813"/>
                  </a:lnTo>
                  <a:cubicBezTo>
                    <a:pt x="102489" y="1628309"/>
                    <a:pt x="84646" y="1676037"/>
                    <a:pt x="66675" y="1723011"/>
                  </a:cubicBezTo>
                  <a:close/>
                  <a:moveTo>
                    <a:pt x="30035" y="1889294"/>
                  </a:moveTo>
                  <a:lnTo>
                    <a:pt x="30035" y="1816363"/>
                  </a:lnTo>
                  <a:cubicBezTo>
                    <a:pt x="20066" y="1841014"/>
                    <a:pt x="10096" y="1865322"/>
                    <a:pt x="0" y="1889294"/>
                  </a:cubicBezTo>
                  <a:close/>
                  <a:moveTo>
                    <a:pt x="247015" y="1889294"/>
                  </a:moveTo>
                  <a:lnTo>
                    <a:pt x="300482" y="1889294"/>
                  </a:lnTo>
                  <a:lnTo>
                    <a:pt x="300482" y="1069676"/>
                  </a:lnTo>
                  <a:cubicBezTo>
                    <a:pt x="282639" y="1119986"/>
                    <a:pt x="264858" y="1170721"/>
                    <a:pt x="247015" y="1221880"/>
                  </a:cubicBezTo>
                  <a:close/>
                  <a:moveTo>
                    <a:pt x="337185" y="1889294"/>
                  </a:moveTo>
                  <a:lnTo>
                    <a:pt x="390652" y="1889294"/>
                  </a:lnTo>
                  <a:lnTo>
                    <a:pt x="390652" y="823867"/>
                  </a:lnTo>
                  <a:cubicBezTo>
                    <a:pt x="372682" y="870923"/>
                    <a:pt x="354902" y="918823"/>
                    <a:pt x="337185" y="967573"/>
                  </a:cubicBezTo>
                  <a:close/>
                  <a:moveTo>
                    <a:pt x="156845" y="1889294"/>
                  </a:moveTo>
                  <a:lnTo>
                    <a:pt x="210376" y="1889294"/>
                  </a:lnTo>
                  <a:lnTo>
                    <a:pt x="210376" y="1326393"/>
                  </a:lnTo>
                  <a:cubicBezTo>
                    <a:pt x="192532" y="1377128"/>
                    <a:pt x="174689" y="1427691"/>
                    <a:pt x="156845" y="1478090"/>
                  </a:cubicBezTo>
                  <a:close/>
                  <a:moveTo>
                    <a:pt x="787971" y="1889294"/>
                  </a:moveTo>
                  <a:lnTo>
                    <a:pt x="841502" y="1889294"/>
                  </a:lnTo>
                  <a:lnTo>
                    <a:pt x="841502" y="60184"/>
                  </a:lnTo>
                  <a:cubicBezTo>
                    <a:pt x="822643" y="73317"/>
                    <a:pt x="804799" y="87748"/>
                    <a:pt x="787971" y="103372"/>
                  </a:cubicBezTo>
                  <a:close/>
                  <a:moveTo>
                    <a:pt x="1501902" y="1889294"/>
                  </a:moveTo>
                  <a:lnTo>
                    <a:pt x="1555369" y="1889294"/>
                  </a:lnTo>
                  <a:lnTo>
                    <a:pt x="1555369" y="725442"/>
                  </a:lnTo>
                  <a:cubicBezTo>
                    <a:pt x="1538033" y="671917"/>
                    <a:pt x="1520254" y="620041"/>
                    <a:pt x="1501902" y="570194"/>
                  </a:cubicBezTo>
                  <a:close/>
                  <a:moveTo>
                    <a:pt x="1592008" y="1889294"/>
                  </a:moveTo>
                  <a:lnTo>
                    <a:pt x="1645539" y="1889294"/>
                  </a:lnTo>
                  <a:lnTo>
                    <a:pt x="1645539" y="1026298"/>
                  </a:lnTo>
                  <a:cubicBezTo>
                    <a:pt x="1628013" y="964021"/>
                    <a:pt x="1610234" y="902569"/>
                    <a:pt x="1592008" y="842385"/>
                  </a:cubicBezTo>
                  <a:close/>
                  <a:moveTo>
                    <a:pt x="1682179" y="1889294"/>
                  </a:moveTo>
                  <a:lnTo>
                    <a:pt x="1735709" y="1889294"/>
                  </a:lnTo>
                  <a:lnTo>
                    <a:pt x="1735709" y="1353980"/>
                  </a:lnTo>
                  <a:cubicBezTo>
                    <a:pt x="1717866" y="1288786"/>
                    <a:pt x="1700085" y="1223339"/>
                    <a:pt x="1682179" y="1158272"/>
                  </a:cubicBezTo>
                  <a:close/>
                  <a:moveTo>
                    <a:pt x="1862519" y="1790425"/>
                  </a:moveTo>
                  <a:lnTo>
                    <a:pt x="1862519" y="1889294"/>
                  </a:lnTo>
                  <a:lnTo>
                    <a:pt x="1895284" y="1889294"/>
                  </a:lnTo>
                  <a:cubicBezTo>
                    <a:pt x="1884235" y="1856995"/>
                    <a:pt x="1873314" y="1824037"/>
                    <a:pt x="1862582" y="1790425"/>
                  </a:cubicBezTo>
                  <a:close/>
                  <a:moveTo>
                    <a:pt x="1772348" y="1889294"/>
                  </a:moveTo>
                  <a:lnTo>
                    <a:pt x="1825879" y="1889294"/>
                  </a:lnTo>
                  <a:lnTo>
                    <a:pt x="1825879" y="1671833"/>
                  </a:lnTo>
                  <a:cubicBezTo>
                    <a:pt x="1807718" y="1611205"/>
                    <a:pt x="1789938" y="1549245"/>
                    <a:pt x="1772348" y="1486525"/>
                  </a:cubicBezTo>
                  <a:close/>
                  <a:moveTo>
                    <a:pt x="968375" y="4883"/>
                  </a:moveTo>
                  <a:lnTo>
                    <a:pt x="968375" y="1889294"/>
                  </a:lnTo>
                  <a:lnTo>
                    <a:pt x="1021842" y="1889294"/>
                  </a:lnTo>
                  <a:lnTo>
                    <a:pt x="1021842" y="0"/>
                  </a:lnTo>
                  <a:lnTo>
                    <a:pt x="1020191" y="0"/>
                  </a:lnTo>
                  <a:cubicBezTo>
                    <a:pt x="1002792" y="-8"/>
                    <a:pt x="985457" y="1627"/>
                    <a:pt x="968375" y="4883"/>
                  </a:cubicBezTo>
                  <a:close/>
                  <a:moveTo>
                    <a:pt x="1050925" y="1889294"/>
                  </a:moveTo>
                  <a:lnTo>
                    <a:pt x="1104456" y="1889294"/>
                  </a:lnTo>
                  <a:lnTo>
                    <a:pt x="1104456" y="13318"/>
                  </a:lnTo>
                  <a:cubicBezTo>
                    <a:pt x="1087057" y="7658"/>
                    <a:pt x="1069086" y="3770"/>
                    <a:pt x="1050925" y="1712"/>
                  </a:cubicBezTo>
                  <a:close/>
                  <a:moveTo>
                    <a:pt x="1141096" y="1889294"/>
                  </a:moveTo>
                  <a:lnTo>
                    <a:pt x="1194626" y="1889294"/>
                  </a:lnTo>
                  <a:lnTo>
                    <a:pt x="1194626" y="60564"/>
                  </a:lnTo>
                  <a:cubicBezTo>
                    <a:pt x="1177862" y="48103"/>
                    <a:pt x="1159891" y="37232"/>
                    <a:pt x="1141096" y="28094"/>
                  </a:cubicBezTo>
                  <a:close/>
                  <a:moveTo>
                    <a:pt x="1321435" y="1889294"/>
                  </a:moveTo>
                  <a:lnTo>
                    <a:pt x="1374902" y="1889294"/>
                  </a:lnTo>
                  <a:lnTo>
                    <a:pt x="1374902" y="284304"/>
                  </a:lnTo>
                  <a:cubicBezTo>
                    <a:pt x="1357694" y="253187"/>
                    <a:pt x="1339850" y="224205"/>
                    <a:pt x="1321435" y="197358"/>
                  </a:cubicBezTo>
                  <a:close/>
                  <a:moveTo>
                    <a:pt x="1231265" y="90942"/>
                  </a:moveTo>
                  <a:lnTo>
                    <a:pt x="1231265" y="1889294"/>
                  </a:lnTo>
                  <a:lnTo>
                    <a:pt x="1284732" y="1889294"/>
                  </a:lnTo>
                  <a:lnTo>
                    <a:pt x="1284732" y="148335"/>
                  </a:lnTo>
                  <a:cubicBezTo>
                    <a:pt x="1268349" y="127978"/>
                    <a:pt x="1250569" y="108800"/>
                    <a:pt x="1231456" y="90942"/>
                  </a:cubicBezTo>
                  <a:close/>
                  <a:moveTo>
                    <a:pt x="1411605" y="1889294"/>
                  </a:moveTo>
                  <a:lnTo>
                    <a:pt x="1465072" y="1889294"/>
                  </a:lnTo>
                  <a:lnTo>
                    <a:pt x="1465072" y="475637"/>
                  </a:lnTo>
                  <a:cubicBezTo>
                    <a:pt x="1447800" y="433401"/>
                    <a:pt x="1430021" y="393193"/>
                    <a:pt x="1411605" y="355142"/>
                  </a:cubicBezTo>
                  <a:close/>
                </a:path>
              </a:pathLst>
            </a:custGeom>
            <a:gradFill>
              <a:gsLst>
                <a:gs pos="0">
                  <a:srgbClr val="FF826C">
                    <a:alpha val="49800"/>
                  </a:srgbClr>
                </a:gs>
                <a:gs pos="100000">
                  <a:srgbClr val="FF3E45">
                    <a:alpha val="4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34"/>
            <p:cNvSpPr/>
            <p:nvPr/>
          </p:nvSpPr>
          <p:spPr>
            <a:xfrm flipH="1">
              <a:off x="1410942" y="1569757"/>
              <a:ext cx="46601" cy="36885"/>
            </a:xfrm>
            <a:custGeom>
              <a:avLst/>
              <a:gdLst/>
              <a:ahLst/>
              <a:cxnLst/>
              <a:rect l="l" t="t" r="r" b="b"/>
              <a:pathLst>
                <a:path w="124269" h="98361" extrusionOk="0">
                  <a:moveTo>
                    <a:pt x="0" y="98362"/>
                  </a:moveTo>
                  <a:lnTo>
                    <a:pt x="124269" y="98362"/>
                  </a:lnTo>
                  <a:cubicBezTo>
                    <a:pt x="101409" y="63926"/>
                    <a:pt x="78549" y="30821"/>
                    <a:pt x="55245" y="0"/>
                  </a:cubicBezTo>
                  <a:cubicBezTo>
                    <a:pt x="37020" y="33358"/>
                    <a:pt x="18606" y="66145"/>
                    <a:pt x="0" y="98362"/>
                  </a:cubicBezTo>
                  <a:close/>
                </a:path>
              </a:pathLst>
            </a:custGeom>
            <a:solidFill>
              <a:srgbClr val="AF9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34"/>
            <p:cNvSpPr/>
            <p:nvPr/>
          </p:nvSpPr>
          <p:spPr>
            <a:xfrm flipH="1">
              <a:off x="314972" y="1606642"/>
              <a:ext cx="459581" cy="142691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34"/>
            <p:cNvSpPr/>
            <p:nvPr/>
          </p:nvSpPr>
          <p:spPr>
            <a:xfrm flipH="1">
              <a:off x="2636739" y="1606143"/>
              <a:ext cx="506206" cy="237366"/>
            </a:xfrm>
            <a:custGeom>
              <a:avLst/>
              <a:gdLst/>
              <a:ahLst/>
              <a:cxnLst/>
              <a:rect l="l" t="t" r="r" b="b"/>
              <a:pathLst>
                <a:path w="1349883" h="632977" extrusionOk="0">
                  <a:moveTo>
                    <a:pt x="617347" y="0"/>
                  </a:moveTo>
                  <a:cubicBezTo>
                    <a:pt x="595535" y="0"/>
                    <a:pt x="577850" y="17662"/>
                    <a:pt x="577850" y="39446"/>
                  </a:cubicBezTo>
                  <a:cubicBezTo>
                    <a:pt x="577850" y="39465"/>
                    <a:pt x="577850" y="39491"/>
                    <a:pt x="577850" y="39509"/>
                  </a:cubicBezTo>
                  <a:lnTo>
                    <a:pt x="577850" y="569877"/>
                  </a:lnTo>
                  <a:cubicBezTo>
                    <a:pt x="577850" y="591661"/>
                    <a:pt x="595535" y="609323"/>
                    <a:pt x="617347" y="609323"/>
                  </a:cubicBezTo>
                  <a:cubicBezTo>
                    <a:pt x="639159" y="609323"/>
                    <a:pt x="656844" y="591661"/>
                    <a:pt x="656844" y="569877"/>
                  </a:cubicBezTo>
                  <a:lnTo>
                    <a:pt x="656844" y="39509"/>
                  </a:lnTo>
                  <a:cubicBezTo>
                    <a:pt x="656876" y="17725"/>
                    <a:pt x="639223" y="38"/>
                    <a:pt x="617411" y="0"/>
                  </a:cubicBezTo>
                  <a:cubicBezTo>
                    <a:pt x="617392" y="0"/>
                    <a:pt x="617366" y="0"/>
                    <a:pt x="617347" y="0"/>
                  </a:cubicBezTo>
                  <a:close/>
                  <a:moveTo>
                    <a:pt x="39497" y="0"/>
                  </a:moveTo>
                  <a:cubicBezTo>
                    <a:pt x="17685" y="0"/>
                    <a:pt x="0" y="17662"/>
                    <a:pt x="0" y="39446"/>
                  </a:cubicBezTo>
                  <a:cubicBezTo>
                    <a:pt x="0" y="39465"/>
                    <a:pt x="0" y="39491"/>
                    <a:pt x="0" y="39509"/>
                  </a:cubicBezTo>
                  <a:lnTo>
                    <a:pt x="0" y="69506"/>
                  </a:lnTo>
                  <a:cubicBezTo>
                    <a:pt x="0" y="91291"/>
                    <a:pt x="17685" y="108953"/>
                    <a:pt x="39497" y="108953"/>
                  </a:cubicBezTo>
                  <a:cubicBezTo>
                    <a:pt x="61309" y="108953"/>
                    <a:pt x="78994" y="91291"/>
                    <a:pt x="78994" y="69506"/>
                  </a:cubicBezTo>
                  <a:lnTo>
                    <a:pt x="78994" y="39509"/>
                  </a:lnTo>
                  <a:cubicBezTo>
                    <a:pt x="79032" y="17821"/>
                    <a:pt x="61532" y="171"/>
                    <a:pt x="39815" y="0"/>
                  </a:cubicBezTo>
                  <a:close/>
                  <a:moveTo>
                    <a:pt x="501523" y="0"/>
                  </a:moveTo>
                  <a:cubicBezTo>
                    <a:pt x="479711" y="0"/>
                    <a:pt x="462026" y="17662"/>
                    <a:pt x="462026" y="39446"/>
                  </a:cubicBezTo>
                  <a:cubicBezTo>
                    <a:pt x="462026" y="39465"/>
                    <a:pt x="462026" y="39491"/>
                    <a:pt x="462026" y="39509"/>
                  </a:cubicBezTo>
                  <a:lnTo>
                    <a:pt x="462026" y="513561"/>
                  </a:lnTo>
                  <a:cubicBezTo>
                    <a:pt x="462026" y="535345"/>
                    <a:pt x="479711" y="553007"/>
                    <a:pt x="501523" y="553007"/>
                  </a:cubicBezTo>
                  <a:cubicBezTo>
                    <a:pt x="523336" y="553007"/>
                    <a:pt x="541020" y="535345"/>
                    <a:pt x="541020" y="513561"/>
                  </a:cubicBezTo>
                  <a:lnTo>
                    <a:pt x="541020" y="39509"/>
                  </a:lnTo>
                  <a:cubicBezTo>
                    <a:pt x="541058" y="17821"/>
                    <a:pt x="523558" y="171"/>
                    <a:pt x="501841" y="0"/>
                  </a:cubicBezTo>
                  <a:close/>
                  <a:moveTo>
                    <a:pt x="386017" y="0"/>
                  </a:moveTo>
                  <a:cubicBezTo>
                    <a:pt x="364205" y="0"/>
                    <a:pt x="346520" y="17662"/>
                    <a:pt x="346520" y="39446"/>
                  </a:cubicBezTo>
                  <a:cubicBezTo>
                    <a:pt x="346520" y="39465"/>
                    <a:pt x="346520" y="39491"/>
                    <a:pt x="346520" y="39509"/>
                  </a:cubicBezTo>
                  <a:lnTo>
                    <a:pt x="346520" y="437206"/>
                  </a:lnTo>
                  <a:cubicBezTo>
                    <a:pt x="346520" y="458990"/>
                    <a:pt x="364205" y="476652"/>
                    <a:pt x="386017" y="476652"/>
                  </a:cubicBezTo>
                  <a:cubicBezTo>
                    <a:pt x="407829" y="476652"/>
                    <a:pt x="425514" y="458990"/>
                    <a:pt x="425514" y="437206"/>
                  </a:cubicBezTo>
                  <a:lnTo>
                    <a:pt x="425514" y="39509"/>
                  </a:lnTo>
                  <a:cubicBezTo>
                    <a:pt x="425552" y="17821"/>
                    <a:pt x="408051" y="171"/>
                    <a:pt x="386334" y="0"/>
                  </a:cubicBezTo>
                  <a:close/>
                  <a:moveTo>
                    <a:pt x="155004" y="0"/>
                  </a:moveTo>
                  <a:cubicBezTo>
                    <a:pt x="133191" y="0"/>
                    <a:pt x="115507" y="17662"/>
                    <a:pt x="115507" y="39446"/>
                  </a:cubicBezTo>
                  <a:cubicBezTo>
                    <a:pt x="115507" y="39465"/>
                    <a:pt x="115507" y="39491"/>
                    <a:pt x="115507" y="39509"/>
                  </a:cubicBezTo>
                  <a:lnTo>
                    <a:pt x="115507" y="171356"/>
                  </a:lnTo>
                  <a:cubicBezTo>
                    <a:pt x="115507" y="193140"/>
                    <a:pt x="133191" y="210802"/>
                    <a:pt x="155004" y="210802"/>
                  </a:cubicBezTo>
                  <a:cubicBezTo>
                    <a:pt x="176816" y="210802"/>
                    <a:pt x="194501" y="193140"/>
                    <a:pt x="194501" y="171356"/>
                  </a:cubicBezTo>
                  <a:lnTo>
                    <a:pt x="194501" y="39509"/>
                  </a:lnTo>
                  <a:cubicBezTo>
                    <a:pt x="194539" y="17821"/>
                    <a:pt x="177038" y="171"/>
                    <a:pt x="155321" y="0"/>
                  </a:cubicBezTo>
                  <a:close/>
                  <a:moveTo>
                    <a:pt x="270510" y="0"/>
                  </a:moveTo>
                  <a:cubicBezTo>
                    <a:pt x="248698" y="0"/>
                    <a:pt x="231013" y="17662"/>
                    <a:pt x="231013" y="39446"/>
                  </a:cubicBezTo>
                  <a:cubicBezTo>
                    <a:pt x="231013" y="39465"/>
                    <a:pt x="231013" y="39491"/>
                    <a:pt x="231013" y="39509"/>
                  </a:cubicBezTo>
                  <a:lnTo>
                    <a:pt x="231013" y="322355"/>
                  </a:lnTo>
                  <a:cubicBezTo>
                    <a:pt x="231013" y="344139"/>
                    <a:pt x="248698" y="361801"/>
                    <a:pt x="270510" y="361801"/>
                  </a:cubicBezTo>
                  <a:cubicBezTo>
                    <a:pt x="292322" y="361801"/>
                    <a:pt x="310007" y="344139"/>
                    <a:pt x="310007" y="322355"/>
                  </a:cubicBezTo>
                  <a:lnTo>
                    <a:pt x="310007" y="39509"/>
                  </a:lnTo>
                  <a:cubicBezTo>
                    <a:pt x="310045" y="17821"/>
                    <a:pt x="292545" y="171"/>
                    <a:pt x="270828" y="0"/>
                  </a:cubicBezTo>
                  <a:close/>
                  <a:moveTo>
                    <a:pt x="848360" y="0"/>
                  </a:moveTo>
                  <a:cubicBezTo>
                    <a:pt x="826548" y="0"/>
                    <a:pt x="808863" y="17662"/>
                    <a:pt x="808863" y="39446"/>
                  </a:cubicBezTo>
                  <a:cubicBezTo>
                    <a:pt x="808863" y="39465"/>
                    <a:pt x="808863" y="39491"/>
                    <a:pt x="808863" y="39509"/>
                  </a:cubicBezTo>
                  <a:lnTo>
                    <a:pt x="808863" y="580911"/>
                  </a:lnTo>
                  <a:cubicBezTo>
                    <a:pt x="808863" y="602696"/>
                    <a:pt x="826548" y="620358"/>
                    <a:pt x="848360" y="620358"/>
                  </a:cubicBezTo>
                  <a:cubicBezTo>
                    <a:pt x="870172" y="620358"/>
                    <a:pt x="887857" y="602696"/>
                    <a:pt x="887857" y="580911"/>
                  </a:cubicBezTo>
                  <a:lnTo>
                    <a:pt x="887857" y="39509"/>
                  </a:lnTo>
                  <a:cubicBezTo>
                    <a:pt x="887889" y="17725"/>
                    <a:pt x="870236" y="38"/>
                    <a:pt x="848424" y="0"/>
                  </a:cubicBezTo>
                  <a:cubicBezTo>
                    <a:pt x="848405" y="0"/>
                    <a:pt x="848379" y="0"/>
                    <a:pt x="848360" y="0"/>
                  </a:cubicBezTo>
                  <a:close/>
                  <a:moveTo>
                    <a:pt x="1194880" y="0"/>
                  </a:moveTo>
                  <a:cubicBezTo>
                    <a:pt x="1173068" y="0"/>
                    <a:pt x="1155383" y="17662"/>
                    <a:pt x="1155383" y="39446"/>
                  </a:cubicBezTo>
                  <a:cubicBezTo>
                    <a:pt x="1155383" y="39465"/>
                    <a:pt x="1155383" y="39491"/>
                    <a:pt x="1155383" y="39509"/>
                  </a:cubicBezTo>
                  <a:lnTo>
                    <a:pt x="1155383" y="236106"/>
                  </a:lnTo>
                  <a:cubicBezTo>
                    <a:pt x="1155383" y="257890"/>
                    <a:pt x="1173068" y="275552"/>
                    <a:pt x="1194880" y="275552"/>
                  </a:cubicBezTo>
                  <a:cubicBezTo>
                    <a:pt x="1216692" y="275552"/>
                    <a:pt x="1234377" y="257890"/>
                    <a:pt x="1234377" y="236106"/>
                  </a:cubicBezTo>
                  <a:lnTo>
                    <a:pt x="1234377" y="39509"/>
                  </a:lnTo>
                  <a:cubicBezTo>
                    <a:pt x="1234408" y="17725"/>
                    <a:pt x="1216756" y="38"/>
                    <a:pt x="1194943" y="0"/>
                  </a:cubicBezTo>
                  <a:cubicBezTo>
                    <a:pt x="1194924" y="0"/>
                    <a:pt x="1194899" y="0"/>
                    <a:pt x="1194880" y="0"/>
                  </a:cubicBezTo>
                  <a:close/>
                  <a:moveTo>
                    <a:pt x="1310386" y="0"/>
                  </a:moveTo>
                  <a:cubicBezTo>
                    <a:pt x="1288574" y="0"/>
                    <a:pt x="1270889" y="17662"/>
                    <a:pt x="1270889" y="39446"/>
                  </a:cubicBezTo>
                  <a:cubicBezTo>
                    <a:pt x="1270889" y="39465"/>
                    <a:pt x="1270889" y="39491"/>
                    <a:pt x="1270889" y="39509"/>
                  </a:cubicBezTo>
                  <a:lnTo>
                    <a:pt x="1270889" y="71219"/>
                  </a:lnTo>
                  <a:cubicBezTo>
                    <a:pt x="1270889" y="93003"/>
                    <a:pt x="1288574" y="110665"/>
                    <a:pt x="1310386" y="110665"/>
                  </a:cubicBezTo>
                  <a:cubicBezTo>
                    <a:pt x="1332199" y="110665"/>
                    <a:pt x="1349883" y="93003"/>
                    <a:pt x="1349883" y="71219"/>
                  </a:cubicBezTo>
                  <a:lnTo>
                    <a:pt x="1349883" y="39509"/>
                  </a:lnTo>
                  <a:cubicBezTo>
                    <a:pt x="1349915" y="17725"/>
                    <a:pt x="1332262" y="38"/>
                    <a:pt x="1310450" y="0"/>
                  </a:cubicBezTo>
                  <a:cubicBezTo>
                    <a:pt x="1310431" y="0"/>
                    <a:pt x="1310405" y="0"/>
                    <a:pt x="1310386" y="0"/>
                  </a:cubicBezTo>
                  <a:close/>
                  <a:moveTo>
                    <a:pt x="732536" y="0"/>
                  </a:moveTo>
                  <a:cubicBezTo>
                    <a:pt x="710724" y="0"/>
                    <a:pt x="693039" y="17662"/>
                    <a:pt x="693039" y="39446"/>
                  </a:cubicBezTo>
                  <a:cubicBezTo>
                    <a:pt x="693039" y="39465"/>
                    <a:pt x="693039" y="39491"/>
                    <a:pt x="693039" y="39509"/>
                  </a:cubicBezTo>
                  <a:lnTo>
                    <a:pt x="693039" y="593532"/>
                  </a:lnTo>
                  <a:cubicBezTo>
                    <a:pt x="693039" y="615316"/>
                    <a:pt x="710724" y="632978"/>
                    <a:pt x="732536" y="632978"/>
                  </a:cubicBezTo>
                  <a:cubicBezTo>
                    <a:pt x="754349" y="632978"/>
                    <a:pt x="772033" y="615316"/>
                    <a:pt x="772033" y="593532"/>
                  </a:cubicBezTo>
                  <a:lnTo>
                    <a:pt x="772033" y="39509"/>
                  </a:lnTo>
                  <a:cubicBezTo>
                    <a:pt x="772072" y="17821"/>
                    <a:pt x="754571" y="171"/>
                    <a:pt x="732854" y="0"/>
                  </a:cubicBezTo>
                  <a:close/>
                  <a:moveTo>
                    <a:pt x="1079056" y="0"/>
                  </a:moveTo>
                  <a:cubicBezTo>
                    <a:pt x="1057244" y="0"/>
                    <a:pt x="1039559" y="17662"/>
                    <a:pt x="1039559" y="39446"/>
                  </a:cubicBezTo>
                  <a:cubicBezTo>
                    <a:pt x="1039559" y="39465"/>
                    <a:pt x="1039559" y="39491"/>
                    <a:pt x="1039559" y="39509"/>
                  </a:cubicBezTo>
                  <a:lnTo>
                    <a:pt x="1039559" y="411141"/>
                  </a:lnTo>
                  <a:cubicBezTo>
                    <a:pt x="1039559" y="432925"/>
                    <a:pt x="1057244" y="450587"/>
                    <a:pt x="1079056" y="450587"/>
                  </a:cubicBezTo>
                  <a:cubicBezTo>
                    <a:pt x="1100868" y="450587"/>
                    <a:pt x="1118553" y="432925"/>
                    <a:pt x="1118553" y="411141"/>
                  </a:cubicBezTo>
                  <a:lnTo>
                    <a:pt x="1118553" y="39509"/>
                  </a:lnTo>
                  <a:cubicBezTo>
                    <a:pt x="1118591" y="17821"/>
                    <a:pt x="1101090" y="171"/>
                    <a:pt x="1079373" y="0"/>
                  </a:cubicBezTo>
                  <a:close/>
                  <a:moveTo>
                    <a:pt x="963549" y="0"/>
                  </a:moveTo>
                  <a:lnTo>
                    <a:pt x="963549" y="0"/>
                  </a:lnTo>
                  <a:cubicBezTo>
                    <a:pt x="941737" y="0"/>
                    <a:pt x="924052" y="17662"/>
                    <a:pt x="924052" y="39446"/>
                  </a:cubicBezTo>
                  <a:cubicBezTo>
                    <a:pt x="924052" y="39465"/>
                    <a:pt x="924052" y="39491"/>
                    <a:pt x="924052" y="39509"/>
                  </a:cubicBezTo>
                  <a:lnTo>
                    <a:pt x="924052" y="524913"/>
                  </a:lnTo>
                  <a:cubicBezTo>
                    <a:pt x="924014" y="546697"/>
                    <a:pt x="941674" y="564391"/>
                    <a:pt x="963486" y="564423"/>
                  </a:cubicBezTo>
                  <a:cubicBezTo>
                    <a:pt x="963594" y="564423"/>
                    <a:pt x="963695" y="564423"/>
                    <a:pt x="963803" y="564423"/>
                  </a:cubicBezTo>
                  <a:lnTo>
                    <a:pt x="963803" y="564423"/>
                  </a:lnTo>
                  <a:cubicBezTo>
                    <a:pt x="985615" y="564423"/>
                    <a:pt x="1003300" y="546761"/>
                    <a:pt x="1003300" y="524977"/>
                  </a:cubicBezTo>
                  <a:cubicBezTo>
                    <a:pt x="1003300" y="524957"/>
                    <a:pt x="1003300" y="524932"/>
                    <a:pt x="1003300" y="524913"/>
                  </a:cubicBezTo>
                  <a:lnTo>
                    <a:pt x="1003300" y="39509"/>
                  </a:lnTo>
                  <a:cubicBezTo>
                    <a:pt x="1003332" y="17725"/>
                    <a:pt x="985679" y="38"/>
                    <a:pt x="963867" y="0"/>
                  </a:cubicBezTo>
                  <a:cubicBezTo>
                    <a:pt x="963848" y="0"/>
                    <a:pt x="963822" y="0"/>
                    <a:pt x="963803" y="0"/>
                  </a:cubicBezTo>
                  <a:close/>
                </a:path>
              </a:pathLst>
            </a:custGeom>
            <a:solidFill>
              <a:srgbClr val="7DFF2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34"/>
            <p:cNvSpPr/>
            <p:nvPr/>
          </p:nvSpPr>
          <p:spPr>
            <a:xfrm flipH="1">
              <a:off x="3650389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FFFFFF">
                <a:alpha val="262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34"/>
            <p:cNvSpPr/>
            <p:nvPr/>
          </p:nvSpPr>
          <p:spPr>
            <a:xfrm>
              <a:off x="4799544" y="1606595"/>
              <a:ext cx="693848" cy="513616"/>
            </a:xfrm>
            <a:custGeom>
              <a:avLst/>
              <a:gdLst/>
              <a:ahLst/>
              <a:cxnLst/>
              <a:rect l="l" t="t" r="r" b="b"/>
              <a:pathLst>
                <a:path w="1850262" h="1369644" extrusionOk="0">
                  <a:moveTo>
                    <a:pt x="750570" y="896291"/>
                  </a:moveTo>
                  <a:cubicBezTo>
                    <a:pt x="720268" y="896291"/>
                    <a:pt x="695706" y="920821"/>
                    <a:pt x="695706" y="951084"/>
                  </a:cubicBezTo>
                  <a:cubicBezTo>
                    <a:pt x="695706" y="981347"/>
                    <a:pt x="720268" y="1005877"/>
                    <a:pt x="750570" y="1005877"/>
                  </a:cubicBezTo>
                  <a:cubicBezTo>
                    <a:pt x="780872" y="1005877"/>
                    <a:pt x="805434" y="981347"/>
                    <a:pt x="805434" y="951084"/>
                  </a:cubicBezTo>
                  <a:cubicBezTo>
                    <a:pt x="805434" y="920821"/>
                    <a:pt x="780872" y="896291"/>
                    <a:pt x="750570" y="896291"/>
                  </a:cubicBezTo>
                  <a:close/>
                  <a:moveTo>
                    <a:pt x="750570" y="1261643"/>
                  </a:moveTo>
                  <a:cubicBezTo>
                    <a:pt x="720268" y="1261643"/>
                    <a:pt x="695706" y="1286173"/>
                    <a:pt x="695706" y="1316437"/>
                  </a:cubicBezTo>
                  <a:cubicBezTo>
                    <a:pt x="695700" y="1325842"/>
                    <a:pt x="698151" y="1335088"/>
                    <a:pt x="702818" y="1343263"/>
                  </a:cubicBezTo>
                  <a:cubicBezTo>
                    <a:pt x="722274" y="1353473"/>
                    <a:pt x="742436" y="1362294"/>
                    <a:pt x="763143" y="1369645"/>
                  </a:cubicBezTo>
                  <a:cubicBezTo>
                    <a:pt x="792499" y="1362288"/>
                    <a:pt x="810324" y="1332558"/>
                    <a:pt x="802964" y="1303239"/>
                  </a:cubicBezTo>
                  <a:cubicBezTo>
                    <a:pt x="796906" y="1279128"/>
                    <a:pt x="775335" y="1262119"/>
                    <a:pt x="750443" y="1261833"/>
                  </a:cubicBezTo>
                  <a:close/>
                  <a:moveTo>
                    <a:pt x="527939" y="127"/>
                  </a:moveTo>
                  <a:cubicBezTo>
                    <a:pt x="507054" y="22050"/>
                    <a:pt x="507924" y="56734"/>
                    <a:pt x="529876" y="77592"/>
                  </a:cubicBezTo>
                  <a:cubicBezTo>
                    <a:pt x="551828" y="98450"/>
                    <a:pt x="586556" y="97582"/>
                    <a:pt x="607441" y="75658"/>
                  </a:cubicBezTo>
                  <a:cubicBezTo>
                    <a:pt x="627590" y="54502"/>
                    <a:pt x="627590" y="21283"/>
                    <a:pt x="607441" y="127"/>
                  </a:cubicBezTo>
                  <a:close/>
                  <a:moveTo>
                    <a:pt x="567690" y="348357"/>
                  </a:moveTo>
                  <a:cubicBezTo>
                    <a:pt x="537388" y="348357"/>
                    <a:pt x="512826" y="372887"/>
                    <a:pt x="512826" y="403150"/>
                  </a:cubicBezTo>
                  <a:cubicBezTo>
                    <a:pt x="512731" y="405008"/>
                    <a:pt x="512731" y="406873"/>
                    <a:pt x="512826" y="408731"/>
                  </a:cubicBezTo>
                  <a:cubicBezTo>
                    <a:pt x="515912" y="438835"/>
                    <a:pt x="542855" y="460740"/>
                    <a:pt x="572999" y="457652"/>
                  </a:cubicBezTo>
                  <a:cubicBezTo>
                    <a:pt x="598875" y="455007"/>
                    <a:pt x="619328" y="434574"/>
                    <a:pt x="621983" y="408731"/>
                  </a:cubicBezTo>
                  <a:cubicBezTo>
                    <a:pt x="622186" y="406879"/>
                    <a:pt x="622294" y="405014"/>
                    <a:pt x="622300" y="403150"/>
                  </a:cubicBezTo>
                  <a:cubicBezTo>
                    <a:pt x="622300" y="372988"/>
                    <a:pt x="597891" y="348496"/>
                    <a:pt x="567690" y="348357"/>
                  </a:cubicBezTo>
                  <a:close/>
                  <a:moveTo>
                    <a:pt x="750570" y="165712"/>
                  </a:moveTo>
                  <a:cubicBezTo>
                    <a:pt x="720268" y="165712"/>
                    <a:pt x="695706" y="190242"/>
                    <a:pt x="695706" y="220505"/>
                  </a:cubicBezTo>
                  <a:cubicBezTo>
                    <a:pt x="695706" y="250769"/>
                    <a:pt x="720268" y="275299"/>
                    <a:pt x="750570" y="275299"/>
                  </a:cubicBezTo>
                  <a:cubicBezTo>
                    <a:pt x="780872" y="275299"/>
                    <a:pt x="805434" y="250769"/>
                    <a:pt x="805434" y="220505"/>
                  </a:cubicBezTo>
                  <a:cubicBezTo>
                    <a:pt x="805434" y="220486"/>
                    <a:pt x="805434" y="220461"/>
                    <a:pt x="805434" y="220442"/>
                  </a:cubicBezTo>
                  <a:cubicBezTo>
                    <a:pt x="805472" y="190179"/>
                    <a:pt x="780936" y="165623"/>
                    <a:pt x="750634" y="165585"/>
                  </a:cubicBezTo>
                  <a:cubicBezTo>
                    <a:pt x="750615" y="165585"/>
                    <a:pt x="750589" y="165585"/>
                    <a:pt x="750570" y="165585"/>
                  </a:cubicBezTo>
                  <a:close/>
                  <a:moveTo>
                    <a:pt x="933450" y="1078935"/>
                  </a:moveTo>
                  <a:cubicBezTo>
                    <a:pt x="931583" y="1078942"/>
                    <a:pt x="929716" y="1079049"/>
                    <a:pt x="927862" y="1079252"/>
                  </a:cubicBezTo>
                  <a:cubicBezTo>
                    <a:pt x="899884" y="1082112"/>
                    <a:pt x="878605" y="1105641"/>
                    <a:pt x="878586" y="1133729"/>
                  </a:cubicBezTo>
                  <a:cubicBezTo>
                    <a:pt x="878491" y="1135587"/>
                    <a:pt x="878491" y="1137451"/>
                    <a:pt x="878586" y="1139309"/>
                  </a:cubicBezTo>
                  <a:cubicBezTo>
                    <a:pt x="881272" y="1165159"/>
                    <a:pt x="901725" y="1185586"/>
                    <a:pt x="927608" y="1188268"/>
                  </a:cubicBezTo>
                  <a:cubicBezTo>
                    <a:pt x="929462" y="1188471"/>
                    <a:pt x="931329" y="1188579"/>
                    <a:pt x="933196" y="1188585"/>
                  </a:cubicBezTo>
                  <a:cubicBezTo>
                    <a:pt x="961333" y="1188535"/>
                    <a:pt x="984879" y="1167264"/>
                    <a:pt x="987743" y="1139309"/>
                  </a:cubicBezTo>
                  <a:cubicBezTo>
                    <a:pt x="987838" y="1137451"/>
                    <a:pt x="987838" y="1135587"/>
                    <a:pt x="987743" y="1133729"/>
                  </a:cubicBezTo>
                  <a:cubicBezTo>
                    <a:pt x="987812" y="1103637"/>
                    <a:pt x="963574" y="1079119"/>
                    <a:pt x="933450" y="1078808"/>
                  </a:cubicBezTo>
                  <a:close/>
                  <a:moveTo>
                    <a:pt x="750570" y="531001"/>
                  </a:moveTo>
                  <a:cubicBezTo>
                    <a:pt x="720268" y="531001"/>
                    <a:pt x="695706" y="555531"/>
                    <a:pt x="695706" y="585795"/>
                  </a:cubicBezTo>
                  <a:cubicBezTo>
                    <a:pt x="695706" y="616058"/>
                    <a:pt x="720268" y="640588"/>
                    <a:pt x="750570" y="640588"/>
                  </a:cubicBezTo>
                  <a:cubicBezTo>
                    <a:pt x="780872" y="640588"/>
                    <a:pt x="805434" y="616058"/>
                    <a:pt x="805434" y="585795"/>
                  </a:cubicBezTo>
                  <a:cubicBezTo>
                    <a:pt x="805434" y="555531"/>
                    <a:pt x="780872" y="531001"/>
                    <a:pt x="750570" y="531001"/>
                  </a:cubicBezTo>
                  <a:close/>
                  <a:moveTo>
                    <a:pt x="567690" y="713646"/>
                  </a:moveTo>
                  <a:cubicBezTo>
                    <a:pt x="537388" y="713646"/>
                    <a:pt x="512826" y="738176"/>
                    <a:pt x="512826" y="768439"/>
                  </a:cubicBezTo>
                  <a:cubicBezTo>
                    <a:pt x="512826" y="798702"/>
                    <a:pt x="537388" y="823233"/>
                    <a:pt x="567690" y="823233"/>
                  </a:cubicBezTo>
                  <a:cubicBezTo>
                    <a:pt x="597992" y="823233"/>
                    <a:pt x="622554" y="798702"/>
                    <a:pt x="622554" y="768439"/>
                  </a:cubicBezTo>
                  <a:cubicBezTo>
                    <a:pt x="622554" y="738176"/>
                    <a:pt x="597992" y="713646"/>
                    <a:pt x="567690" y="713646"/>
                  </a:cubicBezTo>
                  <a:close/>
                  <a:moveTo>
                    <a:pt x="384810" y="896291"/>
                  </a:moveTo>
                  <a:cubicBezTo>
                    <a:pt x="367494" y="896291"/>
                    <a:pt x="351193" y="904478"/>
                    <a:pt x="340868" y="918360"/>
                  </a:cubicBezTo>
                  <a:cubicBezTo>
                    <a:pt x="356699" y="948376"/>
                    <a:pt x="372872" y="977466"/>
                    <a:pt x="389382" y="1005624"/>
                  </a:cubicBezTo>
                  <a:cubicBezTo>
                    <a:pt x="419583" y="1003639"/>
                    <a:pt x="442455" y="977580"/>
                    <a:pt x="440461" y="947418"/>
                  </a:cubicBezTo>
                  <a:cubicBezTo>
                    <a:pt x="438544" y="918271"/>
                    <a:pt x="414052" y="895770"/>
                    <a:pt x="384810" y="896291"/>
                  </a:cubicBezTo>
                  <a:close/>
                  <a:moveTo>
                    <a:pt x="201930" y="348357"/>
                  </a:moveTo>
                  <a:cubicBezTo>
                    <a:pt x="171628" y="348357"/>
                    <a:pt x="147066" y="372887"/>
                    <a:pt x="147066" y="403150"/>
                  </a:cubicBezTo>
                  <a:cubicBezTo>
                    <a:pt x="146971" y="405008"/>
                    <a:pt x="146971" y="406873"/>
                    <a:pt x="147066" y="408731"/>
                  </a:cubicBezTo>
                  <a:cubicBezTo>
                    <a:pt x="150152" y="438835"/>
                    <a:pt x="177095" y="460740"/>
                    <a:pt x="207239" y="457652"/>
                  </a:cubicBezTo>
                  <a:cubicBezTo>
                    <a:pt x="233115" y="455007"/>
                    <a:pt x="253568" y="434574"/>
                    <a:pt x="256222" y="408731"/>
                  </a:cubicBezTo>
                  <a:cubicBezTo>
                    <a:pt x="256426" y="406879"/>
                    <a:pt x="256534" y="405014"/>
                    <a:pt x="256540" y="403150"/>
                  </a:cubicBezTo>
                  <a:cubicBezTo>
                    <a:pt x="256540" y="372988"/>
                    <a:pt x="232131" y="348496"/>
                    <a:pt x="201930" y="348357"/>
                  </a:cubicBezTo>
                  <a:close/>
                  <a:moveTo>
                    <a:pt x="19050" y="165585"/>
                  </a:moveTo>
                  <a:cubicBezTo>
                    <a:pt x="12548" y="165591"/>
                    <a:pt x="6098" y="166752"/>
                    <a:pt x="0" y="169010"/>
                  </a:cubicBezTo>
                  <a:cubicBezTo>
                    <a:pt x="15791" y="201226"/>
                    <a:pt x="31350" y="234077"/>
                    <a:pt x="46672" y="267562"/>
                  </a:cubicBezTo>
                  <a:cubicBezTo>
                    <a:pt x="72803" y="252303"/>
                    <a:pt x="81597" y="218787"/>
                    <a:pt x="66319" y="192690"/>
                  </a:cubicBezTo>
                  <a:cubicBezTo>
                    <a:pt x="56496" y="175916"/>
                    <a:pt x="38506" y="165598"/>
                    <a:pt x="19050" y="165585"/>
                  </a:cubicBezTo>
                  <a:close/>
                  <a:moveTo>
                    <a:pt x="162179" y="0"/>
                  </a:moveTo>
                  <a:cubicBezTo>
                    <a:pt x="141294" y="21924"/>
                    <a:pt x="142164" y="56607"/>
                    <a:pt x="164116" y="77465"/>
                  </a:cubicBezTo>
                  <a:cubicBezTo>
                    <a:pt x="186068" y="98324"/>
                    <a:pt x="220796" y="97455"/>
                    <a:pt x="241681" y="75531"/>
                  </a:cubicBezTo>
                  <a:cubicBezTo>
                    <a:pt x="261830" y="54375"/>
                    <a:pt x="261830" y="21156"/>
                    <a:pt x="241681" y="0"/>
                  </a:cubicBezTo>
                  <a:close/>
                  <a:moveTo>
                    <a:pt x="567690" y="1078808"/>
                  </a:moveTo>
                  <a:cubicBezTo>
                    <a:pt x="537388" y="1078808"/>
                    <a:pt x="512826" y="1103339"/>
                    <a:pt x="512826" y="1133602"/>
                  </a:cubicBezTo>
                  <a:cubicBezTo>
                    <a:pt x="512731" y="1135460"/>
                    <a:pt x="512731" y="1137324"/>
                    <a:pt x="512826" y="1139182"/>
                  </a:cubicBezTo>
                  <a:cubicBezTo>
                    <a:pt x="515912" y="1169287"/>
                    <a:pt x="542855" y="1191192"/>
                    <a:pt x="572999" y="1188103"/>
                  </a:cubicBezTo>
                  <a:cubicBezTo>
                    <a:pt x="598875" y="1185459"/>
                    <a:pt x="619328" y="1165026"/>
                    <a:pt x="621983" y="1139182"/>
                  </a:cubicBezTo>
                  <a:cubicBezTo>
                    <a:pt x="622186" y="1137331"/>
                    <a:pt x="622294" y="1135466"/>
                    <a:pt x="622300" y="1133602"/>
                  </a:cubicBezTo>
                  <a:cubicBezTo>
                    <a:pt x="622300" y="1103440"/>
                    <a:pt x="597891" y="1078948"/>
                    <a:pt x="567690" y="1078808"/>
                  </a:cubicBezTo>
                  <a:close/>
                  <a:moveTo>
                    <a:pt x="384810" y="165585"/>
                  </a:moveTo>
                  <a:cubicBezTo>
                    <a:pt x="354508" y="165585"/>
                    <a:pt x="329946" y="190115"/>
                    <a:pt x="329946" y="220379"/>
                  </a:cubicBezTo>
                  <a:cubicBezTo>
                    <a:pt x="329946" y="250642"/>
                    <a:pt x="354508" y="275172"/>
                    <a:pt x="384810" y="275172"/>
                  </a:cubicBezTo>
                  <a:cubicBezTo>
                    <a:pt x="415112" y="275172"/>
                    <a:pt x="439674" y="250642"/>
                    <a:pt x="439674" y="220379"/>
                  </a:cubicBezTo>
                  <a:cubicBezTo>
                    <a:pt x="439674" y="220359"/>
                    <a:pt x="439674" y="220334"/>
                    <a:pt x="439674" y="220315"/>
                  </a:cubicBezTo>
                  <a:cubicBezTo>
                    <a:pt x="439674" y="190090"/>
                    <a:pt x="415138" y="165585"/>
                    <a:pt x="384874" y="165585"/>
                  </a:cubicBezTo>
                  <a:cubicBezTo>
                    <a:pt x="384854" y="165585"/>
                    <a:pt x="384829" y="165585"/>
                    <a:pt x="384810" y="165585"/>
                  </a:cubicBezTo>
                  <a:close/>
                  <a:moveTo>
                    <a:pt x="933450" y="713519"/>
                  </a:moveTo>
                  <a:cubicBezTo>
                    <a:pt x="931590" y="713424"/>
                    <a:pt x="929723" y="713424"/>
                    <a:pt x="927862" y="713519"/>
                  </a:cubicBezTo>
                  <a:cubicBezTo>
                    <a:pt x="897700" y="716772"/>
                    <a:pt x="875894" y="743827"/>
                    <a:pt x="879151" y="773950"/>
                  </a:cubicBezTo>
                  <a:cubicBezTo>
                    <a:pt x="881920" y="799584"/>
                    <a:pt x="902195" y="819827"/>
                    <a:pt x="927862" y="822599"/>
                  </a:cubicBezTo>
                  <a:cubicBezTo>
                    <a:pt x="929704" y="822599"/>
                    <a:pt x="931545" y="822599"/>
                    <a:pt x="933450" y="822599"/>
                  </a:cubicBezTo>
                  <a:cubicBezTo>
                    <a:pt x="963752" y="822599"/>
                    <a:pt x="988314" y="798068"/>
                    <a:pt x="988314" y="767805"/>
                  </a:cubicBezTo>
                  <a:cubicBezTo>
                    <a:pt x="988314" y="737542"/>
                    <a:pt x="963752" y="713012"/>
                    <a:pt x="933450" y="713012"/>
                  </a:cubicBezTo>
                  <a:close/>
                  <a:moveTo>
                    <a:pt x="384810" y="530874"/>
                  </a:moveTo>
                  <a:cubicBezTo>
                    <a:pt x="354508" y="530874"/>
                    <a:pt x="329946" y="555404"/>
                    <a:pt x="329946" y="585668"/>
                  </a:cubicBezTo>
                  <a:cubicBezTo>
                    <a:pt x="329946" y="615931"/>
                    <a:pt x="354508" y="640461"/>
                    <a:pt x="384810" y="640461"/>
                  </a:cubicBezTo>
                  <a:cubicBezTo>
                    <a:pt x="415112" y="640461"/>
                    <a:pt x="439674" y="615931"/>
                    <a:pt x="439674" y="585668"/>
                  </a:cubicBezTo>
                  <a:cubicBezTo>
                    <a:pt x="439604" y="555455"/>
                    <a:pt x="415061" y="531001"/>
                    <a:pt x="384810" y="531001"/>
                  </a:cubicBezTo>
                  <a:close/>
                  <a:moveTo>
                    <a:pt x="1847850" y="165585"/>
                  </a:moveTo>
                  <a:cubicBezTo>
                    <a:pt x="1817586" y="165420"/>
                    <a:pt x="1792916" y="189786"/>
                    <a:pt x="1792745" y="220011"/>
                  </a:cubicBezTo>
                  <a:cubicBezTo>
                    <a:pt x="1792662" y="235485"/>
                    <a:pt x="1799139" y="250274"/>
                    <a:pt x="1810576" y="260712"/>
                  </a:cubicBezTo>
                  <a:cubicBezTo>
                    <a:pt x="1823911" y="229048"/>
                    <a:pt x="1837138" y="197440"/>
                    <a:pt x="1850263" y="165902"/>
                  </a:cubicBezTo>
                  <a:close/>
                  <a:moveTo>
                    <a:pt x="1427226" y="951084"/>
                  </a:moveTo>
                  <a:cubicBezTo>
                    <a:pt x="1427232" y="966767"/>
                    <a:pt x="1433982" y="981690"/>
                    <a:pt x="1445768" y="992052"/>
                  </a:cubicBezTo>
                  <a:cubicBezTo>
                    <a:pt x="1464818" y="962563"/>
                    <a:pt x="1483868" y="931868"/>
                    <a:pt x="1502346" y="900222"/>
                  </a:cubicBezTo>
                  <a:cubicBezTo>
                    <a:pt x="1474292" y="888978"/>
                    <a:pt x="1442422" y="902582"/>
                    <a:pt x="1431163" y="930600"/>
                  </a:cubicBezTo>
                  <a:cubicBezTo>
                    <a:pt x="1428560" y="937075"/>
                    <a:pt x="1427226" y="943981"/>
                    <a:pt x="1427226" y="950957"/>
                  </a:cubicBezTo>
                  <a:close/>
                  <a:moveTo>
                    <a:pt x="1482090" y="531001"/>
                  </a:moveTo>
                  <a:cubicBezTo>
                    <a:pt x="1451788" y="531001"/>
                    <a:pt x="1427226" y="555531"/>
                    <a:pt x="1427226" y="585795"/>
                  </a:cubicBezTo>
                  <a:cubicBezTo>
                    <a:pt x="1427226" y="616058"/>
                    <a:pt x="1451788" y="640588"/>
                    <a:pt x="1482090" y="640588"/>
                  </a:cubicBezTo>
                  <a:cubicBezTo>
                    <a:pt x="1512392" y="640588"/>
                    <a:pt x="1536954" y="616058"/>
                    <a:pt x="1536954" y="585795"/>
                  </a:cubicBezTo>
                  <a:cubicBezTo>
                    <a:pt x="1536954" y="555531"/>
                    <a:pt x="1512392" y="531001"/>
                    <a:pt x="1482090" y="531001"/>
                  </a:cubicBezTo>
                  <a:close/>
                  <a:moveTo>
                    <a:pt x="1259459" y="127"/>
                  </a:moveTo>
                  <a:cubicBezTo>
                    <a:pt x="1238574" y="22050"/>
                    <a:pt x="1239444" y="56734"/>
                    <a:pt x="1261396" y="77592"/>
                  </a:cubicBezTo>
                  <a:cubicBezTo>
                    <a:pt x="1283348" y="98450"/>
                    <a:pt x="1318076" y="97582"/>
                    <a:pt x="1338961" y="75658"/>
                  </a:cubicBezTo>
                  <a:cubicBezTo>
                    <a:pt x="1359110" y="54502"/>
                    <a:pt x="1359110" y="21283"/>
                    <a:pt x="1338961" y="127"/>
                  </a:cubicBezTo>
                  <a:close/>
                  <a:moveTo>
                    <a:pt x="1482090" y="165585"/>
                  </a:moveTo>
                  <a:cubicBezTo>
                    <a:pt x="1451788" y="165585"/>
                    <a:pt x="1427226" y="190115"/>
                    <a:pt x="1427226" y="220379"/>
                  </a:cubicBezTo>
                  <a:cubicBezTo>
                    <a:pt x="1427226" y="250642"/>
                    <a:pt x="1451788" y="275172"/>
                    <a:pt x="1482090" y="275172"/>
                  </a:cubicBezTo>
                  <a:cubicBezTo>
                    <a:pt x="1512392" y="275172"/>
                    <a:pt x="1536954" y="250642"/>
                    <a:pt x="1536954" y="220379"/>
                  </a:cubicBezTo>
                  <a:cubicBezTo>
                    <a:pt x="1536954" y="220359"/>
                    <a:pt x="1536954" y="220334"/>
                    <a:pt x="1536954" y="220315"/>
                  </a:cubicBezTo>
                  <a:cubicBezTo>
                    <a:pt x="1536922" y="190077"/>
                    <a:pt x="1512367" y="165585"/>
                    <a:pt x="1482090" y="165585"/>
                  </a:cubicBezTo>
                  <a:close/>
                  <a:moveTo>
                    <a:pt x="1625219" y="0"/>
                  </a:moveTo>
                  <a:cubicBezTo>
                    <a:pt x="1604334" y="21924"/>
                    <a:pt x="1605204" y="56607"/>
                    <a:pt x="1627156" y="77465"/>
                  </a:cubicBezTo>
                  <a:cubicBezTo>
                    <a:pt x="1649108" y="98324"/>
                    <a:pt x="1683836" y="97455"/>
                    <a:pt x="1704721" y="75531"/>
                  </a:cubicBezTo>
                  <a:cubicBezTo>
                    <a:pt x="1724870" y="54375"/>
                    <a:pt x="1724870" y="21156"/>
                    <a:pt x="1704721" y="0"/>
                  </a:cubicBezTo>
                  <a:close/>
                  <a:moveTo>
                    <a:pt x="1299210" y="348230"/>
                  </a:moveTo>
                  <a:cubicBezTo>
                    <a:pt x="1268908" y="348230"/>
                    <a:pt x="1244346" y="372760"/>
                    <a:pt x="1244346" y="403023"/>
                  </a:cubicBezTo>
                  <a:cubicBezTo>
                    <a:pt x="1244251" y="404881"/>
                    <a:pt x="1244251" y="406746"/>
                    <a:pt x="1244346" y="408604"/>
                  </a:cubicBezTo>
                  <a:cubicBezTo>
                    <a:pt x="1247604" y="438728"/>
                    <a:pt x="1274693" y="460505"/>
                    <a:pt x="1304855" y="457252"/>
                  </a:cubicBezTo>
                  <a:cubicBezTo>
                    <a:pt x="1330522" y="454487"/>
                    <a:pt x="1350791" y="434238"/>
                    <a:pt x="1353566" y="408604"/>
                  </a:cubicBezTo>
                  <a:cubicBezTo>
                    <a:pt x="1353566" y="406765"/>
                    <a:pt x="1353566" y="404926"/>
                    <a:pt x="1353566" y="403023"/>
                  </a:cubicBezTo>
                  <a:cubicBezTo>
                    <a:pt x="1353496" y="373007"/>
                    <a:pt x="1329265" y="348636"/>
                    <a:pt x="1299210" y="348357"/>
                  </a:cubicBezTo>
                  <a:close/>
                  <a:moveTo>
                    <a:pt x="1664970" y="348230"/>
                  </a:moveTo>
                  <a:cubicBezTo>
                    <a:pt x="1634668" y="348230"/>
                    <a:pt x="1610106" y="372760"/>
                    <a:pt x="1610106" y="403023"/>
                  </a:cubicBezTo>
                  <a:cubicBezTo>
                    <a:pt x="1610106" y="404926"/>
                    <a:pt x="1610106" y="406765"/>
                    <a:pt x="1610106" y="408604"/>
                  </a:cubicBezTo>
                  <a:cubicBezTo>
                    <a:pt x="1613192" y="438708"/>
                    <a:pt x="1640135" y="460613"/>
                    <a:pt x="1670279" y="457525"/>
                  </a:cubicBezTo>
                  <a:cubicBezTo>
                    <a:pt x="1696155" y="454880"/>
                    <a:pt x="1716608" y="434447"/>
                    <a:pt x="1719263" y="408604"/>
                  </a:cubicBezTo>
                  <a:cubicBezTo>
                    <a:pt x="1719466" y="406752"/>
                    <a:pt x="1719574" y="404888"/>
                    <a:pt x="1719580" y="403023"/>
                  </a:cubicBezTo>
                  <a:cubicBezTo>
                    <a:pt x="1719510" y="372912"/>
                    <a:pt x="1695120" y="348496"/>
                    <a:pt x="1664970" y="348357"/>
                  </a:cubicBezTo>
                  <a:close/>
                  <a:moveTo>
                    <a:pt x="1299210" y="713519"/>
                  </a:moveTo>
                  <a:cubicBezTo>
                    <a:pt x="1268908" y="713519"/>
                    <a:pt x="1244346" y="738049"/>
                    <a:pt x="1244346" y="768312"/>
                  </a:cubicBezTo>
                  <a:cubicBezTo>
                    <a:pt x="1244346" y="798576"/>
                    <a:pt x="1268908" y="823106"/>
                    <a:pt x="1299210" y="823106"/>
                  </a:cubicBezTo>
                  <a:cubicBezTo>
                    <a:pt x="1329512" y="823106"/>
                    <a:pt x="1354074" y="798576"/>
                    <a:pt x="1354074" y="768312"/>
                  </a:cubicBezTo>
                  <a:cubicBezTo>
                    <a:pt x="1354004" y="738100"/>
                    <a:pt x="1329462" y="713646"/>
                    <a:pt x="1299210" y="713646"/>
                  </a:cubicBezTo>
                  <a:close/>
                  <a:moveTo>
                    <a:pt x="1116330" y="1261516"/>
                  </a:moveTo>
                  <a:cubicBezTo>
                    <a:pt x="1086066" y="1261478"/>
                    <a:pt x="1061498" y="1285951"/>
                    <a:pt x="1061466" y="1316183"/>
                  </a:cubicBezTo>
                  <a:cubicBezTo>
                    <a:pt x="1061447" y="1331936"/>
                    <a:pt x="1068229" y="1346934"/>
                    <a:pt x="1080071" y="1357342"/>
                  </a:cubicBezTo>
                  <a:cubicBezTo>
                    <a:pt x="1111701" y="1342628"/>
                    <a:pt x="1141838" y="1324897"/>
                    <a:pt x="1170051" y="1304387"/>
                  </a:cubicBezTo>
                  <a:cubicBezTo>
                    <a:pt x="1164438" y="1279293"/>
                    <a:pt x="1142073" y="1261504"/>
                    <a:pt x="1116330" y="1261643"/>
                  </a:cubicBezTo>
                  <a:close/>
                  <a:moveTo>
                    <a:pt x="933450" y="348293"/>
                  </a:moveTo>
                  <a:cubicBezTo>
                    <a:pt x="931590" y="348198"/>
                    <a:pt x="929723" y="348198"/>
                    <a:pt x="927862" y="348293"/>
                  </a:cubicBezTo>
                  <a:cubicBezTo>
                    <a:pt x="899859" y="351160"/>
                    <a:pt x="878567" y="374719"/>
                    <a:pt x="878586" y="402833"/>
                  </a:cubicBezTo>
                  <a:cubicBezTo>
                    <a:pt x="878491" y="404691"/>
                    <a:pt x="878491" y="406556"/>
                    <a:pt x="878586" y="408414"/>
                  </a:cubicBezTo>
                  <a:cubicBezTo>
                    <a:pt x="881297" y="434250"/>
                    <a:pt x="901738" y="454665"/>
                    <a:pt x="927608" y="457373"/>
                  </a:cubicBezTo>
                  <a:cubicBezTo>
                    <a:pt x="929469" y="457468"/>
                    <a:pt x="931335" y="457468"/>
                    <a:pt x="933196" y="457373"/>
                  </a:cubicBezTo>
                  <a:cubicBezTo>
                    <a:pt x="961320" y="457353"/>
                    <a:pt x="984879" y="436102"/>
                    <a:pt x="987743" y="408160"/>
                  </a:cubicBezTo>
                  <a:cubicBezTo>
                    <a:pt x="987838" y="406302"/>
                    <a:pt x="987838" y="404437"/>
                    <a:pt x="987743" y="402579"/>
                  </a:cubicBezTo>
                  <a:cubicBezTo>
                    <a:pt x="987431" y="372760"/>
                    <a:pt x="963308" y="348667"/>
                    <a:pt x="933450" y="348357"/>
                  </a:cubicBezTo>
                  <a:close/>
                  <a:moveTo>
                    <a:pt x="1116330" y="896227"/>
                  </a:moveTo>
                  <a:cubicBezTo>
                    <a:pt x="1086028" y="896227"/>
                    <a:pt x="1061466" y="920757"/>
                    <a:pt x="1061466" y="951021"/>
                  </a:cubicBezTo>
                  <a:cubicBezTo>
                    <a:pt x="1061466" y="981284"/>
                    <a:pt x="1086028" y="1005814"/>
                    <a:pt x="1116330" y="1005814"/>
                  </a:cubicBezTo>
                  <a:cubicBezTo>
                    <a:pt x="1146632" y="1005814"/>
                    <a:pt x="1171194" y="981284"/>
                    <a:pt x="1171194" y="951021"/>
                  </a:cubicBezTo>
                  <a:cubicBezTo>
                    <a:pt x="1171156" y="920783"/>
                    <a:pt x="1146607" y="896291"/>
                    <a:pt x="1116330" y="896291"/>
                  </a:cubicBezTo>
                  <a:close/>
                  <a:moveTo>
                    <a:pt x="893636" y="127"/>
                  </a:moveTo>
                  <a:cubicBezTo>
                    <a:pt x="872788" y="22088"/>
                    <a:pt x="873709" y="56766"/>
                    <a:pt x="895699" y="77586"/>
                  </a:cubicBezTo>
                  <a:cubicBezTo>
                    <a:pt x="904494" y="85919"/>
                    <a:pt x="915803" y="91107"/>
                    <a:pt x="927862" y="92337"/>
                  </a:cubicBezTo>
                  <a:cubicBezTo>
                    <a:pt x="929716" y="92540"/>
                    <a:pt x="931583" y="92648"/>
                    <a:pt x="933450" y="92654"/>
                  </a:cubicBezTo>
                  <a:cubicBezTo>
                    <a:pt x="963752" y="92635"/>
                    <a:pt x="988301" y="68092"/>
                    <a:pt x="988282" y="37829"/>
                  </a:cubicBezTo>
                  <a:cubicBezTo>
                    <a:pt x="988276" y="23794"/>
                    <a:pt x="982878" y="10299"/>
                    <a:pt x="973201" y="127"/>
                  </a:cubicBezTo>
                  <a:close/>
                  <a:moveTo>
                    <a:pt x="1299210" y="1078808"/>
                  </a:moveTo>
                  <a:cubicBezTo>
                    <a:pt x="1268908" y="1078808"/>
                    <a:pt x="1244346" y="1103339"/>
                    <a:pt x="1244346" y="1133602"/>
                  </a:cubicBezTo>
                  <a:cubicBezTo>
                    <a:pt x="1244251" y="1135460"/>
                    <a:pt x="1244251" y="1137324"/>
                    <a:pt x="1244346" y="1139182"/>
                  </a:cubicBezTo>
                  <a:cubicBezTo>
                    <a:pt x="1247140" y="1166345"/>
                    <a:pt x="1269536" y="1187304"/>
                    <a:pt x="1296861" y="1188332"/>
                  </a:cubicBezTo>
                  <a:cubicBezTo>
                    <a:pt x="1315739" y="1167575"/>
                    <a:pt x="1334326" y="1145569"/>
                    <a:pt x="1352614" y="1122313"/>
                  </a:cubicBezTo>
                  <a:cubicBezTo>
                    <a:pt x="1347311" y="1097048"/>
                    <a:pt x="1325055" y="1078916"/>
                    <a:pt x="1299210" y="1078808"/>
                  </a:cubicBezTo>
                  <a:close/>
                  <a:moveTo>
                    <a:pt x="1116330" y="530874"/>
                  </a:moveTo>
                  <a:cubicBezTo>
                    <a:pt x="1086028" y="530874"/>
                    <a:pt x="1061466" y="555404"/>
                    <a:pt x="1061466" y="585668"/>
                  </a:cubicBezTo>
                  <a:cubicBezTo>
                    <a:pt x="1061466" y="615931"/>
                    <a:pt x="1086028" y="640461"/>
                    <a:pt x="1116330" y="640461"/>
                  </a:cubicBezTo>
                  <a:cubicBezTo>
                    <a:pt x="1146632" y="640461"/>
                    <a:pt x="1171194" y="615931"/>
                    <a:pt x="1171194" y="585668"/>
                  </a:cubicBezTo>
                  <a:cubicBezTo>
                    <a:pt x="1171124" y="555455"/>
                    <a:pt x="1146581" y="531001"/>
                    <a:pt x="1116330" y="531001"/>
                  </a:cubicBezTo>
                  <a:close/>
                  <a:moveTo>
                    <a:pt x="1116330" y="165585"/>
                  </a:moveTo>
                  <a:cubicBezTo>
                    <a:pt x="1086028" y="165585"/>
                    <a:pt x="1061466" y="190115"/>
                    <a:pt x="1061466" y="220379"/>
                  </a:cubicBezTo>
                  <a:cubicBezTo>
                    <a:pt x="1061466" y="250642"/>
                    <a:pt x="1086028" y="275172"/>
                    <a:pt x="1116330" y="275172"/>
                  </a:cubicBezTo>
                  <a:cubicBezTo>
                    <a:pt x="1146632" y="275172"/>
                    <a:pt x="1171194" y="250642"/>
                    <a:pt x="1171194" y="220379"/>
                  </a:cubicBezTo>
                  <a:cubicBezTo>
                    <a:pt x="1171194" y="220359"/>
                    <a:pt x="1171194" y="220334"/>
                    <a:pt x="1171194" y="220315"/>
                  </a:cubicBezTo>
                  <a:cubicBezTo>
                    <a:pt x="1171156" y="190077"/>
                    <a:pt x="1146607" y="165585"/>
                    <a:pt x="1116330" y="165585"/>
                  </a:cubicBezTo>
                  <a:close/>
                </a:path>
              </a:pathLst>
            </a:custGeom>
            <a:solidFill>
              <a:srgbClr val="04152C">
                <a:alpha val="134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34"/>
            <p:cNvSpPr/>
            <p:nvPr/>
          </p:nvSpPr>
          <p:spPr>
            <a:xfrm rot="10800000" flipH="1">
              <a:off x="4377375" y="1454281"/>
              <a:ext cx="389112" cy="153155"/>
            </a:xfrm>
            <a:custGeom>
              <a:avLst/>
              <a:gdLst/>
              <a:ahLst/>
              <a:cxnLst/>
              <a:rect l="l" t="t" r="r" b="b"/>
              <a:pathLst>
                <a:path w="1225550" h="380509" extrusionOk="0">
                  <a:moveTo>
                    <a:pt x="607632" y="380510"/>
                  </a:moveTo>
                  <a:cubicBezTo>
                    <a:pt x="862712" y="380510"/>
                    <a:pt x="1059435" y="217271"/>
                    <a:pt x="1225550" y="0"/>
                  </a:cubicBezTo>
                  <a:lnTo>
                    <a:pt x="0" y="0"/>
                  </a:lnTo>
                  <a:cubicBezTo>
                    <a:pt x="173101" y="220442"/>
                    <a:pt x="370078" y="380510"/>
                    <a:pt x="607632" y="380510"/>
                  </a:cubicBezTo>
                  <a:close/>
                </a:path>
              </a:pathLst>
            </a:custGeom>
            <a:solidFill>
              <a:srgbClr val="17A89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34"/>
            <p:cNvSpPr/>
            <p:nvPr/>
          </p:nvSpPr>
          <p:spPr>
            <a:xfrm flipH="1">
              <a:off x="774577" y="1131008"/>
              <a:ext cx="683038" cy="475637"/>
            </a:xfrm>
            <a:custGeom>
              <a:avLst/>
              <a:gdLst/>
              <a:ahLst/>
              <a:cxnLst/>
              <a:rect l="l" t="t" r="r" b="b"/>
              <a:pathLst>
                <a:path w="1821434" h="1268365" extrusionOk="0">
                  <a:moveTo>
                    <a:pt x="840804" y="0"/>
                  </a:moveTo>
                  <a:cubicBezTo>
                    <a:pt x="537718" y="0"/>
                    <a:pt x="314134" y="728422"/>
                    <a:pt x="0" y="1268366"/>
                  </a:cubicBezTo>
                  <a:lnTo>
                    <a:pt x="1821435" y="1268366"/>
                  </a:lnTo>
                  <a:cubicBezTo>
                    <a:pt x="1438784" y="781440"/>
                    <a:pt x="1172337" y="0"/>
                    <a:pt x="840804" y="0"/>
                  </a:cubicBezTo>
                  <a:close/>
                </a:path>
              </a:pathLst>
            </a:custGeom>
            <a:gradFill>
              <a:gsLst>
                <a:gs pos="0">
                  <a:srgbClr val="C182FF">
                    <a:alpha val="53333"/>
                  </a:srgbClr>
                </a:gs>
                <a:gs pos="100000">
                  <a:srgbClr val="002FFF">
                    <a:alpha val="58431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34"/>
            <p:cNvSpPr/>
            <p:nvPr/>
          </p:nvSpPr>
          <p:spPr>
            <a:xfrm>
              <a:off x="4571564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34"/>
            <p:cNvSpPr/>
            <p:nvPr/>
          </p:nvSpPr>
          <p:spPr>
            <a:xfrm flipH="1">
              <a:off x="218" y="989079"/>
              <a:ext cx="4572000" cy="1110066"/>
            </a:xfrm>
            <a:custGeom>
              <a:avLst/>
              <a:gdLst/>
              <a:ahLst/>
              <a:cxnLst/>
              <a:rect l="l" t="t" r="r" b="b"/>
              <a:pathLst>
                <a:path w="12192000" h="2960175" extrusionOk="0">
                  <a:moveTo>
                    <a:pt x="0" y="333390"/>
                  </a:moveTo>
                  <a:cubicBezTo>
                    <a:pt x="514350" y="333390"/>
                    <a:pt x="699072" y="1437375"/>
                    <a:pt x="1490980" y="1437375"/>
                  </a:cubicBezTo>
                  <a:cubicBezTo>
                    <a:pt x="2642870" y="1437375"/>
                    <a:pt x="2642870" y="0"/>
                    <a:pt x="3794697" y="0"/>
                  </a:cubicBezTo>
                  <a:cubicBezTo>
                    <a:pt x="4946523" y="0"/>
                    <a:pt x="4946650" y="2960175"/>
                    <a:pt x="6098413" y="2960175"/>
                  </a:cubicBezTo>
                  <a:cubicBezTo>
                    <a:pt x="7250176" y="2960175"/>
                    <a:pt x="7250303" y="571082"/>
                    <a:pt x="8402130" y="571082"/>
                  </a:cubicBezTo>
                  <a:cubicBezTo>
                    <a:pt x="9553956" y="571082"/>
                    <a:pt x="9490519" y="2769920"/>
                    <a:pt x="10642600" y="2769920"/>
                  </a:cubicBezTo>
                  <a:cubicBezTo>
                    <a:pt x="11588052" y="2769920"/>
                    <a:pt x="11586337" y="903964"/>
                    <a:pt x="12192000" y="235155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1" name="Google Shape;1151;p34"/>
          <p:cNvSpPr/>
          <p:nvPr/>
        </p:nvSpPr>
        <p:spPr>
          <a:xfrm>
            <a:off x="3641050" y="1640725"/>
            <a:ext cx="1862100" cy="1862100"/>
          </a:xfrm>
          <a:prstGeom prst="ellipse">
            <a:avLst/>
          </a:prstGeom>
          <a:gradFill>
            <a:gsLst>
              <a:gs pos="0">
                <a:srgbClr val="BEF176"/>
              </a:gs>
              <a:gs pos="50000">
                <a:schemeClr val="accent2"/>
              </a:gs>
              <a:gs pos="100000">
                <a:srgbClr val="AF9FFF"/>
              </a:gs>
            </a:gsLst>
            <a:lin ang="5400012" scaled="0"/>
          </a:gradFill>
          <a:ln>
            <a:noFill/>
          </a:ln>
          <a:effectLst>
            <a:outerShdw blurRad="28575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34"/>
          <p:cNvSpPr txBox="1">
            <a:spLocks noGrp="1"/>
          </p:cNvSpPr>
          <p:nvPr>
            <p:ph type="ctrTitle" idx="4294967295"/>
          </p:nvPr>
        </p:nvSpPr>
        <p:spPr>
          <a:xfrm>
            <a:off x="1439400" y="978575"/>
            <a:ext cx="6265200" cy="472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>
                <a:solidFill>
                  <a:srgbClr val="BEF176"/>
                </a:solidFill>
              </a:rPr>
              <a:t>Conclusion</a:t>
            </a:r>
            <a:endParaRPr sz="3000" dirty="0">
              <a:solidFill>
                <a:srgbClr val="BEF176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804" y="1907922"/>
            <a:ext cx="1387876" cy="138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302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p55"/>
          <p:cNvSpPr/>
          <p:nvPr/>
        </p:nvSpPr>
        <p:spPr>
          <a:xfrm flipH="1">
            <a:off x="2872985" y="4165977"/>
            <a:ext cx="318558" cy="112522"/>
          </a:xfrm>
          <a:custGeom>
            <a:avLst/>
            <a:gdLst/>
            <a:ahLst/>
            <a:cxnLst/>
            <a:rect l="l" t="t" r="r" b="b"/>
            <a:pathLst>
              <a:path w="14144" h="4996" extrusionOk="0">
                <a:moveTo>
                  <a:pt x="13918" y="0"/>
                </a:moveTo>
                <a:cubicBezTo>
                  <a:pt x="13894" y="0"/>
                  <a:pt x="13869" y="5"/>
                  <a:pt x="13844" y="13"/>
                </a:cubicBezTo>
                <a:lnTo>
                  <a:pt x="167" y="4583"/>
                </a:lnTo>
                <a:cubicBezTo>
                  <a:pt x="101" y="4583"/>
                  <a:pt x="34" y="4616"/>
                  <a:pt x="34" y="4683"/>
                </a:cubicBezTo>
                <a:cubicBezTo>
                  <a:pt x="34" y="4716"/>
                  <a:pt x="1" y="4750"/>
                  <a:pt x="34" y="4850"/>
                </a:cubicBezTo>
                <a:cubicBezTo>
                  <a:pt x="85" y="4952"/>
                  <a:pt x="155" y="4995"/>
                  <a:pt x="230" y="4995"/>
                </a:cubicBezTo>
                <a:cubicBezTo>
                  <a:pt x="254" y="4995"/>
                  <a:pt x="277" y="4991"/>
                  <a:pt x="301" y="4983"/>
                </a:cubicBezTo>
                <a:lnTo>
                  <a:pt x="13977" y="380"/>
                </a:lnTo>
                <a:cubicBezTo>
                  <a:pt x="14111" y="346"/>
                  <a:pt x="14144" y="213"/>
                  <a:pt x="14111" y="113"/>
                </a:cubicBezTo>
                <a:cubicBezTo>
                  <a:pt x="14061" y="38"/>
                  <a:pt x="13992" y="0"/>
                  <a:pt x="13918" y="0"/>
                </a:cubicBezTo>
                <a:close/>
              </a:path>
            </a:pathLst>
          </a:custGeom>
          <a:solidFill>
            <a:srgbClr val="0906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55" name="Google Shape;2355;p55"/>
          <p:cNvGrpSpPr/>
          <p:nvPr/>
        </p:nvGrpSpPr>
        <p:grpSpPr>
          <a:xfrm>
            <a:off x="3814997" y="1420528"/>
            <a:ext cx="5016972" cy="3722975"/>
            <a:chOff x="3814997" y="1420528"/>
            <a:chExt cx="5016972" cy="3722975"/>
          </a:xfrm>
        </p:grpSpPr>
        <p:sp>
          <p:nvSpPr>
            <p:cNvPr id="2356" name="Google Shape;2356;p55"/>
            <p:cNvSpPr/>
            <p:nvPr/>
          </p:nvSpPr>
          <p:spPr>
            <a:xfrm flipH="1">
              <a:off x="6223804" y="2492200"/>
              <a:ext cx="647634" cy="563490"/>
            </a:xfrm>
            <a:custGeom>
              <a:avLst/>
              <a:gdLst/>
              <a:ahLst/>
              <a:cxnLst/>
              <a:rect l="l" t="t" r="r" b="b"/>
              <a:pathLst>
                <a:path w="28755" h="25019" extrusionOk="0">
                  <a:moveTo>
                    <a:pt x="5438" y="0"/>
                  </a:moveTo>
                  <a:cubicBezTo>
                    <a:pt x="2435" y="0"/>
                    <a:pt x="0" y="2435"/>
                    <a:pt x="0" y="5404"/>
                  </a:cubicBezTo>
                  <a:lnTo>
                    <a:pt x="0" y="19581"/>
                  </a:lnTo>
                  <a:cubicBezTo>
                    <a:pt x="0" y="22616"/>
                    <a:pt x="2435" y="25018"/>
                    <a:pt x="5438" y="25018"/>
                  </a:cubicBezTo>
                  <a:lnTo>
                    <a:pt x="23284" y="25018"/>
                  </a:lnTo>
                  <a:cubicBezTo>
                    <a:pt x="26286" y="25018"/>
                    <a:pt x="28754" y="22616"/>
                    <a:pt x="28687" y="19581"/>
                  </a:cubicBezTo>
                  <a:lnTo>
                    <a:pt x="28687" y="5404"/>
                  </a:lnTo>
                  <a:cubicBezTo>
                    <a:pt x="28687" y="2435"/>
                    <a:pt x="26286" y="0"/>
                    <a:pt x="2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5"/>
            <p:cNvSpPr/>
            <p:nvPr/>
          </p:nvSpPr>
          <p:spPr>
            <a:xfrm flipH="1">
              <a:off x="6534840" y="2603664"/>
              <a:ext cx="226171" cy="376148"/>
            </a:xfrm>
            <a:custGeom>
              <a:avLst/>
              <a:gdLst/>
              <a:ahLst/>
              <a:cxnLst/>
              <a:rect l="l" t="t" r="r" b="b"/>
              <a:pathLst>
                <a:path w="10042" h="16701" extrusionOk="0">
                  <a:moveTo>
                    <a:pt x="4122" y="1"/>
                  </a:moveTo>
                  <a:cubicBezTo>
                    <a:pt x="3871" y="1"/>
                    <a:pt x="3619" y="29"/>
                    <a:pt x="3370" y="88"/>
                  </a:cubicBezTo>
                  <a:cubicBezTo>
                    <a:pt x="1068" y="655"/>
                    <a:pt x="1" y="3524"/>
                    <a:pt x="601" y="5826"/>
                  </a:cubicBezTo>
                  <a:cubicBezTo>
                    <a:pt x="1235" y="8094"/>
                    <a:pt x="3003" y="9862"/>
                    <a:pt x="4771" y="11396"/>
                  </a:cubicBezTo>
                  <a:cubicBezTo>
                    <a:pt x="6539" y="12931"/>
                    <a:pt x="9074" y="14532"/>
                    <a:pt x="10041" y="16700"/>
                  </a:cubicBezTo>
                  <a:lnTo>
                    <a:pt x="9908" y="5892"/>
                  </a:lnTo>
                  <a:cubicBezTo>
                    <a:pt x="9341" y="4425"/>
                    <a:pt x="8707" y="2890"/>
                    <a:pt x="7606" y="1723"/>
                  </a:cubicBezTo>
                  <a:cubicBezTo>
                    <a:pt x="6712" y="745"/>
                    <a:pt x="5420" y="1"/>
                    <a:pt x="4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5"/>
            <p:cNvSpPr/>
            <p:nvPr/>
          </p:nvSpPr>
          <p:spPr>
            <a:xfrm flipH="1">
              <a:off x="6320410" y="2603619"/>
              <a:ext cx="223919" cy="376193"/>
            </a:xfrm>
            <a:custGeom>
              <a:avLst/>
              <a:gdLst/>
              <a:ahLst/>
              <a:cxnLst/>
              <a:rect l="l" t="t" r="r" b="b"/>
              <a:pathLst>
                <a:path w="9942" h="16703" extrusionOk="0">
                  <a:moveTo>
                    <a:pt x="5766" y="0"/>
                  </a:moveTo>
                  <a:cubicBezTo>
                    <a:pt x="4468" y="0"/>
                    <a:pt x="3165" y="723"/>
                    <a:pt x="2303" y="1725"/>
                  </a:cubicBezTo>
                  <a:cubicBezTo>
                    <a:pt x="1202" y="2892"/>
                    <a:pt x="635" y="4427"/>
                    <a:pt x="1" y="5894"/>
                  </a:cubicBezTo>
                  <a:lnTo>
                    <a:pt x="134" y="16702"/>
                  </a:lnTo>
                  <a:cubicBezTo>
                    <a:pt x="1102" y="14534"/>
                    <a:pt x="3370" y="12966"/>
                    <a:pt x="5171" y="11398"/>
                  </a:cubicBezTo>
                  <a:cubicBezTo>
                    <a:pt x="6939" y="9864"/>
                    <a:pt x="8707" y="8096"/>
                    <a:pt x="9341" y="5828"/>
                  </a:cubicBezTo>
                  <a:cubicBezTo>
                    <a:pt x="9941" y="3559"/>
                    <a:pt x="8841" y="691"/>
                    <a:pt x="6539" y="90"/>
                  </a:cubicBezTo>
                  <a:cubicBezTo>
                    <a:pt x="6284" y="29"/>
                    <a:pt x="6025" y="0"/>
                    <a:pt x="5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5"/>
            <p:cNvSpPr/>
            <p:nvPr/>
          </p:nvSpPr>
          <p:spPr>
            <a:xfrm>
              <a:off x="5164400" y="2730108"/>
              <a:ext cx="833197" cy="1374886"/>
            </a:xfrm>
            <a:custGeom>
              <a:avLst/>
              <a:gdLst/>
              <a:ahLst/>
              <a:cxnLst/>
              <a:rect l="l" t="t" r="r" b="b"/>
              <a:pathLst>
                <a:path w="36994" h="61045" extrusionOk="0">
                  <a:moveTo>
                    <a:pt x="5004" y="1"/>
                  </a:moveTo>
                  <a:cubicBezTo>
                    <a:pt x="2268" y="1"/>
                    <a:pt x="0" y="2236"/>
                    <a:pt x="0" y="5004"/>
                  </a:cubicBezTo>
                  <a:lnTo>
                    <a:pt x="0" y="56041"/>
                  </a:lnTo>
                  <a:cubicBezTo>
                    <a:pt x="0" y="58810"/>
                    <a:pt x="2202" y="61045"/>
                    <a:pt x="5004" y="61045"/>
                  </a:cubicBezTo>
                  <a:lnTo>
                    <a:pt x="31990" y="61045"/>
                  </a:lnTo>
                  <a:cubicBezTo>
                    <a:pt x="34792" y="61045"/>
                    <a:pt x="36993" y="58810"/>
                    <a:pt x="36993" y="56008"/>
                  </a:cubicBezTo>
                  <a:lnTo>
                    <a:pt x="36993" y="5004"/>
                  </a:lnTo>
                  <a:cubicBezTo>
                    <a:pt x="36993" y="2269"/>
                    <a:pt x="34792" y="1"/>
                    <a:pt x="31990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5"/>
            <p:cNvSpPr/>
            <p:nvPr/>
          </p:nvSpPr>
          <p:spPr>
            <a:xfrm flipH="1">
              <a:off x="7778539" y="1461114"/>
              <a:ext cx="920359" cy="1311012"/>
            </a:xfrm>
            <a:custGeom>
              <a:avLst/>
              <a:gdLst/>
              <a:ahLst/>
              <a:cxnLst/>
              <a:rect l="l" t="t" r="r" b="b"/>
              <a:pathLst>
                <a:path w="40864" h="58209" extrusionOk="0">
                  <a:moveTo>
                    <a:pt x="3804" y="0"/>
                  </a:moveTo>
                  <a:cubicBezTo>
                    <a:pt x="1702" y="0"/>
                    <a:pt x="1" y="1701"/>
                    <a:pt x="1" y="3803"/>
                  </a:cubicBezTo>
                  <a:lnTo>
                    <a:pt x="1" y="54406"/>
                  </a:lnTo>
                  <a:cubicBezTo>
                    <a:pt x="1" y="56507"/>
                    <a:pt x="1702" y="58209"/>
                    <a:pt x="3804" y="58209"/>
                  </a:cubicBezTo>
                  <a:lnTo>
                    <a:pt x="37061" y="58209"/>
                  </a:lnTo>
                  <a:cubicBezTo>
                    <a:pt x="39195" y="58209"/>
                    <a:pt x="40863" y="56507"/>
                    <a:pt x="40863" y="54406"/>
                  </a:cubicBezTo>
                  <a:lnTo>
                    <a:pt x="40863" y="3803"/>
                  </a:lnTo>
                  <a:cubicBezTo>
                    <a:pt x="40863" y="1701"/>
                    <a:pt x="39162" y="0"/>
                    <a:pt x="3706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5"/>
            <p:cNvSpPr/>
            <p:nvPr/>
          </p:nvSpPr>
          <p:spPr>
            <a:xfrm flipH="1">
              <a:off x="7816106" y="1420528"/>
              <a:ext cx="921103" cy="1311035"/>
            </a:xfrm>
            <a:custGeom>
              <a:avLst/>
              <a:gdLst/>
              <a:ahLst/>
              <a:cxnLst/>
              <a:rect l="l" t="t" r="r" b="b"/>
              <a:pathLst>
                <a:path w="40897" h="58210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4407"/>
                  </a:lnTo>
                  <a:cubicBezTo>
                    <a:pt x="1" y="56508"/>
                    <a:pt x="1702" y="58209"/>
                    <a:pt x="3803" y="58209"/>
                  </a:cubicBezTo>
                  <a:lnTo>
                    <a:pt x="37094" y="58209"/>
                  </a:lnTo>
                  <a:cubicBezTo>
                    <a:pt x="39195" y="58209"/>
                    <a:pt x="40896" y="56508"/>
                    <a:pt x="40863" y="54407"/>
                  </a:cubicBezTo>
                  <a:lnTo>
                    <a:pt x="40863" y="3804"/>
                  </a:lnTo>
                  <a:cubicBezTo>
                    <a:pt x="40863" y="1702"/>
                    <a:pt x="39162" y="1"/>
                    <a:pt x="370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5"/>
            <p:cNvSpPr/>
            <p:nvPr/>
          </p:nvSpPr>
          <p:spPr>
            <a:xfrm flipH="1">
              <a:off x="8249597" y="1615866"/>
              <a:ext cx="388446" cy="653648"/>
            </a:xfrm>
            <a:custGeom>
              <a:avLst/>
              <a:gdLst/>
              <a:ahLst/>
              <a:cxnLst/>
              <a:rect l="l" t="t" r="r" b="b"/>
              <a:pathLst>
                <a:path w="17247" h="29022" extrusionOk="0">
                  <a:moveTo>
                    <a:pt x="3937" y="1"/>
                  </a:moveTo>
                  <a:cubicBezTo>
                    <a:pt x="1769" y="1"/>
                    <a:pt x="1" y="1769"/>
                    <a:pt x="1" y="3937"/>
                  </a:cubicBezTo>
                  <a:lnTo>
                    <a:pt x="1" y="25119"/>
                  </a:lnTo>
                  <a:cubicBezTo>
                    <a:pt x="1" y="27287"/>
                    <a:pt x="1769" y="29022"/>
                    <a:pt x="3937" y="29022"/>
                  </a:cubicBezTo>
                  <a:lnTo>
                    <a:pt x="13310" y="29022"/>
                  </a:lnTo>
                  <a:cubicBezTo>
                    <a:pt x="15478" y="29022"/>
                    <a:pt x="17246" y="27287"/>
                    <a:pt x="17246" y="25119"/>
                  </a:cubicBezTo>
                  <a:lnTo>
                    <a:pt x="17246" y="3937"/>
                  </a:lnTo>
                  <a:cubicBezTo>
                    <a:pt x="17246" y="1769"/>
                    <a:pt x="15478" y="1"/>
                    <a:pt x="133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5"/>
            <p:cNvSpPr/>
            <p:nvPr/>
          </p:nvSpPr>
          <p:spPr>
            <a:xfrm flipH="1">
              <a:off x="8339754" y="1736249"/>
              <a:ext cx="208874" cy="189527"/>
            </a:xfrm>
            <a:custGeom>
              <a:avLst/>
              <a:gdLst/>
              <a:ahLst/>
              <a:cxnLst/>
              <a:rect l="l" t="t" r="r" b="b"/>
              <a:pathLst>
                <a:path w="9274" h="8415" extrusionOk="0">
                  <a:moveTo>
                    <a:pt x="4620" y="0"/>
                  </a:moveTo>
                  <a:cubicBezTo>
                    <a:pt x="2726" y="0"/>
                    <a:pt x="1016" y="1301"/>
                    <a:pt x="534" y="3229"/>
                  </a:cubicBezTo>
                  <a:cubicBezTo>
                    <a:pt x="0" y="5497"/>
                    <a:pt x="1401" y="7765"/>
                    <a:pt x="3670" y="8299"/>
                  </a:cubicBezTo>
                  <a:cubicBezTo>
                    <a:pt x="4001" y="8377"/>
                    <a:pt x="4332" y="8414"/>
                    <a:pt x="4657" y="8414"/>
                  </a:cubicBezTo>
                  <a:cubicBezTo>
                    <a:pt x="6563" y="8414"/>
                    <a:pt x="8284" y="7134"/>
                    <a:pt x="8740" y="5197"/>
                  </a:cubicBezTo>
                  <a:cubicBezTo>
                    <a:pt x="9274" y="2928"/>
                    <a:pt x="7873" y="660"/>
                    <a:pt x="5638" y="126"/>
                  </a:cubicBezTo>
                  <a:cubicBezTo>
                    <a:pt x="5296" y="41"/>
                    <a:pt x="4955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5"/>
            <p:cNvSpPr/>
            <p:nvPr/>
          </p:nvSpPr>
          <p:spPr>
            <a:xfrm flipH="1">
              <a:off x="8249597" y="1974987"/>
              <a:ext cx="388446" cy="295270"/>
            </a:xfrm>
            <a:custGeom>
              <a:avLst/>
              <a:gdLst/>
              <a:ahLst/>
              <a:cxnLst/>
              <a:rect l="l" t="t" r="r" b="b"/>
              <a:pathLst>
                <a:path w="17247" h="13110" extrusionOk="0">
                  <a:moveTo>
                    <a:pt x="8607" y="1"/>
                  </a:moveTo>
                  <a:cubicBezTo>
                    <a:pt x="4804" y="1"/>
                    <a:pt x="1502" y="2102"/>
                    <a:pt x="1" y="5238"/>
                  </a:cubicBezTo>
                  <a:lnTo>
                    <a:pt x="1" y="9207"/>
                  </a:lnTo>
                  <a:cubicBezTo>
                    <a:pt x="1" y="11375"/>
                    <a:pt x="1769" y="13110"/>
                    <a:pt x="3937" y="13110"/>
                  </a:cubicBezTo>
                  <a:lnTo>
                    <a:pt x="13310" y="13110"/>
                  </a:lnTo>
                  <a:cubicBezTo>
                    <a:pt x="15478" y="13110"/>
                    <a:pt x="17246" y="11375"/>
                    <a:pt x="17246" y="9207"/>
                  </a:cubicBezTo>
                  <a:lnTo>
                    <a:pt x="17246" y="5238"/>
                  </a:lnTo>
                  <a:cubicBezTo>
                    <a:pt x="15679" y="2102"/>
                    <a:pt x="12410" y="1"/>
                    <a:pt x="8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5"/>
            <p:cNvSpPr/>
            <p:nvPr/>
          </p:nvSpPr>
          <p:spPr>
            <a:xfrm flipH="1">
              <a:off x="7816106" y="1420528"/>
              <a:ext cx="921103" cy="116486"/>
            </a:xfrm>
            <a:custGeom>
              <a:avLst/>
              <a:gdLst/>
              <a:ahLst/>
              <a:cxnLst/>
              <a:rect l="l" t="t" r="r" b="b"/>
              <a:pathLst>
                <a:path w="40897" h="5172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171"/>
                  </a:lnTo>
                  <a:lnTo>
                    <a:pt x="40863" y="5171"/>
                  </a:lnTo>
                  <a:lnTo>
                    <a:pt x="40863" y="3804"/>
                  </a:lnTo>
                  <a:cubicBezTo>
                    <a:pt x="40896" y="1702"/>
                    <a:pt x="39195" y="1"/>
                    <a:pt x="37094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5"/>
            <p:cNvSpPr/>
            <p:nvPr/>
          </p:nvSpPr>
          <p:spPr>
            <a:xfrm flipH="1">
              <a:off x="8595603" y="1443839"/>
              <a:ext cx="69144" cy="69887"/>
            </a:xfrm>
            <a:custGeom>
              <a:avLst/>
              <a:gdLst/>
              <a:ahLst/>
              <a:cxnLst/>
              <a:rect l="l" t="t" r="r" b="b"/>
              <a:pathLst>
                <a:path w="3070" h="3103" extrusionOk="0">
                  <a:moveTo>
                    <a:pt x="1535" y="0"/>
                  </a:moveTo>
                  <a:cubicBezTo>
                    <a:pt x="701" y="0"/>
                    <a:pt x="0" y="734"/>
                    <a:pt x="0" y="1568"/>
                  </a:cubicBezTo>
                  <a:cubicBezTo>
                    <a:pt x="0" y="2402"/>
                    <a:pt x="701" y="3102"/>
                    <a:pt x="1535" y="3102"/>
                  </a:cubicBezTo>
                  <a:cubicBezTo>
                    <a:pt x="2369" y="3102"/>
                    <a:pt x="3069" y="2402"/>
                    <a:pt x="3069" y="1568"/>
                  </a:cubicBezTo>
                  <a:cubicBezTo>
                    <a:pt x="3069" y="734"/>
                    <a:pt x="2402" y="0"/>
                    <a:pt x="1535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5"/>
            <p:cNvSpPr/>
            <p:nvPr/>
          </p:nvSpPr>
          <p:spPr>
            <a:xfrm flipH="1">
              <a:off x="8465626" y="1443839"/>
              <a:ext cx="69910" cy="69887"/>
            </a:xfrm>
            <a:custGeom>
              <a:avLst/>
              <a:gdLst/>
              <a:ahLst/>
              <a:cxnLst/>
              <a:rect l="l" t="t" r="r" b="b"/>
              <a:pathLst>
                <a:path w="3104" h="3103" extrusionOk="0">
                  <a:moveTo>
                    <a:pt x="1569" y="0"/>
                  </a:moveTo>
                  <a:cubicBezTo>
                    <a:pt x="735" y="0"/>
                    <a:pt x="1" y="734"/>
                    <a:pt x="1" y="1568"/>
                  </a:cubicBezTo>
                  <a:cubicBezTo>
                    <a:pt x="1" y="2402"/>
                    <a:pt x="735" y="3102"/>
                    <a:pt x="1569" y="3102"/>
                  </a:cubicBezTo>
                  <a:cubicBezTo>
                    <a:pt x="2403" y="3102"/>
                    <a:pt x="3103" y="2402"/>
                    <a:pt x="3103" y="1568"/>
                  </a:cubicBezTo>
                  <a:cubicBezTo>
                    <a:pt x="3103" y="734"/>
                    <a:pt x="2403" y="0"/>
                    <a:pt x="1569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5"/>
            <p:cNvSpPr/>
            <p:nvPr/>
          </p:nvSpPr>
          <p:spPr>
            <a:xfrm flipH="1">
              <a:off x="8332653" y="1444064"/>
              <a:ext cx="78919" cy="69414"/>
            </a:xfrm>
            <a:custGeom>
              <a:avLst/>
              <a:gdLst/>
              <a:ahLst/>
              <a:cxnLst/>
              <a:rect l="l" t="t" r="r" b="b"/>
              <a:pathLst>
                <a:path w="3504" h="3082" extrusionOk="0">
                  <a:moveTo>
                    <a:pt x="1777" y="0"/>
                  </a:moveTo>
                  <a:cubicBezTo>
                    <a:pt x="1575" y="0"/>
                    <a:pt x="1368" y="40"/>
                    <a:pt x="1168" y="123"/>
                  </a:cubicBezTo>
                  <a:cubicBezTo>
                    <a:pt x="401" y="457"/>
                    <a:pt x="1" y="1358"/>
                    <a:pt x="334" y="2125"/>
                  </a:cubicBezTo>
                  <a:cubicBezTo>
                    <a:pt x="584" y="2725"/>
                    <a:pt x="1154" y="3082"/>
                    <a:pt x="1746" y="3082"/>
                  </a:cubicBezTo>
                  <a:cubicBezTo>
                    <a:pt x="1944" y="3082"/>
                    <a:pt x="2144" y="3042"/>
                    <a:pt x="2336" y="2959"/>
                  </a:cubicBezTo>
                  <a:cubicBezTo>
                    <a:pt x="3136" y="2659"/>
                    <a:pt x="3503" y="1758"/>
                    <a:pt x="3203" y="957"/>
                  </a:cubicBezTo>
                  <a:cubicBezTo>
                    <a:pt x="2953" y="357"/>
                    <a:pt x="2384" y="0"/>
                    <a:pt x="1777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5"/>
            <p:cNvSpPr/>
            <p:nvPr/>
          </p:nvSpPr>
          <p:spPr>
            <a:xfrm flipH="1">
              <a:off x="8260858" y="2382194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5"/>
            <p:cNvSpPr/>
            <p:nvPr/>
          </p:nvSpPr>
          <p:spPr>
            <a:xfrm flipH="1">
              <a:off x="8260858" y="2449041"/>
              <a:ext cx="365901" cy="33851"/>
            </a:xfrm>
            <a:custGeom>
              <a:avLst/>
              <a:gdLst/>
              <a:ahLst/>
              <a:cxnLst/>
              <a:rect l="l" t="t" r="r" b="b"/>
              <a:pathLst>
                <a:path w="16246" h="1503" extrusionOk="0">
                  <a:moveTo>
                    <a:pt x="767" y="1"/>
                  </a:moveTo>
                  <a:cubicBezTo>
                    <a:pt x="334" y="1"/>
                    <a:pt x="0" y="335"/>
                    <a:pt x="0" y="735"/>
                  </a:cubicBezTo>
                  <a:cubicBezTo>
                    <a:pt x="0" y="1168"/>
                    <a:pt x="334" y="1502"/>
                    <a:pt x="767" y="1502"/>
                  </a:cubicBezTo>
                  <a:lnTo>
                    <a:pt x="15478" y="1502"/>
                  </a:lnTo>
                  <a:cubicBezTo>
                    <a:pt x="15845" y="1502"/>
                    <a:pt x="16178" y="1202"/>
                    <a:pt x="16245" y="735"/>
                  </a:cubicBezTo>
                  <a:cubicBezTo>
                    <a:pt x="16245" y="335"/>
                    <a:pt x="15911" y="1"/>
                    <a:pt x="15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5"/>
            <p:cNvSpPr/>
            <p:nvPr/>
          </p:nvSpPr>
          <p:spPr>
            <a:xfrm flipH="1">
              <a:off x="8260858" y="2516676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5"/>
            <p:cNvSpPr/>
            <p:nvPr/>
          </p:nvSpPr>
          <p:spPr>
            <a:xfrm flipH="1">
              <a:off x="7746241" y="2182487"/>
              <a:ext cx="459054" cy="403941"/>
            </a:xfrm>
            <a:custGeom>
              <a:avLst/>
              <a:gdLst/>
              <a:ahLst/>
              <a:cxnLst/>
              <a:rect l="l" t="t" r="r" b="b"/>
              <a:pathLst>
                <a:path w="20382" h="17935" extrusionOk="0">
                  <a:moveTo>
                    <a:pt x="10168" y="0"/>
                  </a:moveTo>
                  <a:cubicBezTo>
                    <a:pt x="9012" y="0"/>
                    <a:pt x="7837" y="224"/>
                    <a:pt x="6705" y="695"/>
                  </a:cubicBezTo>
                  <a:cubicBezTo>
                    <a:pt x="2135" y="2629"/>
                    <a:pt x="0" y="7866"/>
                    <a:pt x="1935" y="12436"/>
                  </a:cubicBezTo>
                  <a:cubicBezTo>
                    <a:pt x="3366" y="15874"/>
                    <a:pt x="6703" y="17934"/>
                    <a:pt x="10214" y="17934"/>
                  </a:cubicBezTo>
                  <a:cubicBezTo>
                    <a:pt x="11370" y="17934"/>
                    <a:pt x="12545" y="17711"/>
                    <a:pt x="13677" y="17240"/>
                  </a:cubicBezTo>
                  <a:cubicBezTo>
                    <a:pt x="18213" y="15305"/>
                    <a:pt x="20382" y="10035"/>
                    <a:pt x="18447" y="5498"/>
                  </a:cubicBezTo>
                  <a:cubicBezTo>
                    <a:pt x="17017" y="2060"/>
                    <a:pt x="13679" y="0"/>
                    <a:pt x="101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5"/>
            <p:cNvSpPr/>
            <p:nvPr/>
          </p:nvSpPr>
          <p:spPr>
            <a:xfrm flipH="1">
              <a:off x="7789057" y="2220010"/>
              <a:ext cx="372657" cy="328874"/>
            </a:xfrm>
            <a:custGeom>
              <a:avLst/>
              <a:gdLst/>
              <a:ahLst/>
              <a:cxnLst/>
              <a:rect l="l" t="t" r="r" b="b"/>
              <a:pathLst>
                <a:path w="16546" h="14602" extrusionOk="0">
                  <a:moveTo>
                    <a:pt x="8253" y="1"/>
                  </a:moveTo>
                  <a:cubicBezTo>
                    <a:pt x="5369" y="1"/>
                    <a:pt x="2643" y="1723"/>
                    <a:pt x="1501" y="4566"/>
                  </a:cubicBezTo>
                  <a:cubicBezTo>
                    <a:pt x="0" y="8302"/>
                    <a:pt x="1801" y="12572"/>
                    <a:pt x="5537" y="14073"/>
                  </a:cubicBezTo>
                  <a:cubicBezTo>
                    <a:pt x="6431" y="14432"/>
                    <a:pt x="7353" y="14602"/>
                    <a:pt x="8259" y="14602"/>
                  </a:cubicBezTo>
                  <a:cubicBezTo>
                    <a:pt x="11143" y="14602"/>
                    <a:pt x="13869" y="12879"/>
                    <a:pt x="15011" y="10037"/>
                  </a:cubicBezTo>
                  <a:cubicBezTo>
                    <a:pt x="16545" y="6301"/>
                    <a:pt x="14744" y="2064"/>
                    <a:pt x="10975" y="530"/>
                  </a:cubicBezTo>
                  <a:cubicBezTo>
                    <a:pt x="10081" y="171"/>
                    <a:pt x="9159" y="1"/>
                    <a:pt x="8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5"/>
            <p:cNvSpPr/>
            <p:nvPr/>
          </p:nvSpPr>
          <p:spPr>
            <a:xfrm>
              <a:off x="7876962" y="2246946"/>
              <a:ext cx="198356" cy="273491"/>
            </a:xfrm>
            <a:custGeom>
              <a:avLst/>
              <a:gdLst/>
              <a:ahLst/>
              <a:cxnLst/>
              <a:rect l="l" t="t" r="r" b="b"/>
              <a:pathLst>
                <a:path w="8807" h="12143" extrusionOk="0">
                  <a:moveTo>
                    <a:pt x="3469" y="3103"/>
                  </a:moveTo>
                  <a:cubicBezTo>
                    <a:pt x="3970" y="3136"/>
                    <a:pt x="4470" y="3170"/>
                    <a:pt x="4970" y="3170"/>
                  </a:cubicBezTo>
                  <a:cubicBezTo>
                    <a:pt x="5137" y="3203"/>
                    <a:pt x="5337" y="3270"/>
                    <a:pt x="5504" y="3337"/>
                  </a:cubicBezTo>
                  <a:cubicBezTo>
                    <a:pt x="5871" y="3503"/>
                    <a:pt x="6105" y="3837"/>
                    <a:pt x="6105" y="4237"/>
                  </a:cubicBezTo>
                  <a:cubicBezTo>
                    <a:pt x="6105" y="4704"/>
                    <a:pt x="5838" y="4971"/>
                    <a:pt x="5471" y="5138"/>
                  </a:cubicBezTo>
                  <a:cubicBezTo>
                    <a:pt x="4970" y="5305"/>
                    <a:pt x="4470" y="5338"/>
                    <a:pt x="3970" y="5338"/>
                  </a:cubicBezTo>
                  <a:lnTo>
                    <a:pt x="3469" y="5338"/>
                  </a:lnTo>
                  <a:lnTo>
                    <a:pt x="3469" y="3103"/>
                  </a:lnTo>
                  <a:close/>
                  <a:moveTo>
                    <a:pt x="4403" y="6455"/>
                  </a:moveTo>
                  <a:cubicBezTo>
                    <a:pt x="4712" y="6455"/>
                    <a:pt x="5020" y="6472"/>
                    <a:pt x="5337" y="6539"/>
                  </a:cubicBezTo>
                  <a:cubicBezTo>
                    <a:pt x="5538" y="6639"/>
                    <a:pt x="5804" y="6672"/>
                    <a:pt x="6005" y="6806"/>
                  </a:cubicBezTo>
                  <a:cubicBezTo>
                    <a:pt x="6438" y="7006"/>
                    <a:pt x="6605" y="7306"/>
                    <a:pt x="6605" y="7773"/>
                  </a:cubicBezTo>
                  <a:cubicBezTo>
                    <a:pt x="6605" y="8207"/>
                    <a:pt x="6338" y="8507"/>
                    <a:pt x="5971" y="8674"/>
                  </a:cubicBezTo>
                  <a:cubicBezTo>
                    <a:pt x="5471" y="8874"/>
                    <a:pt x="4870" y="8974"/>
                    <a:pt x="4337" y="8974"/>
                  </a:cubicBezTo>
                  <a:lnTo>
                    <a:pt x="3469" y="8974"/>
                  </a:lnTo>
                  <a:lnTo>
                    <a:pt x="3469" y="6472"/>
                  </a:lnTo>
                  <a:cubicBezTo>
                    <a:pt x="3786" y="6472"/>
                    <a:pt x="4095" y="6455"/>
                    <a:pt x="4403" y="6455"/>
                  </a:cubicBezTo>
                  <a:close/>
                  <a:moveTo>
                    <a:pt x="2269" y="1"/>
                  </a:moveTo>
                  <a:lnTo>
                    <a:pt x="2269" y="1836"/>
                  </a:lnTo>
                  <a:lnTo>
                    <a:pt x="0" y="1836"/>
                  </a:lnTo>
                  <a:lnTo>
                    <a:pt x="0" y="3003"/>
                  </a:lnTo>
                  <a:lnTo>
                    <a:pt x="934" y="3003"/>
                  </a:lnTo>
                  <a:cubicBezTo>
                    <a:pt x="1268" y="3003"/>
                    <a:pt x="1468" y="3270"/>
                    <a:pt x="1468" y="3603"/>
                  </a:cubicBezTo>
                  <a:lnTo>
                    <a:pt x="1468" y="5838"/>
                  </a:lnTo>
                  <a:lnTo>
                    <a:pt x="1468" y="8440"/>
                  </a:lnTo>
                  <a:cubicBezTo>
                    <a:pt x="1468" y="8774"/>
                    <a:pt x="1335" y="8941"/>
                    <a:pt x="1001" y="8941"/>
                  </a:cubicBezTo>
                  <a:lnTo>
                    <a:pt x="200" y="8941"/>
                  </a:lnTo>
                  <a:cubicBezTo>
                    <a:pt x="167" y="9374"/>
                    <a:pt x="100" y="9808"/>
                    <a:pt x="0" y="10275"/>
                  </a:cubicBezTo>
                  <a:lnTo>
                    <a:pt x="2269" y="10275"/>
                  </a:lnTo>
                  <a:lnTo>
                    <a:pt x="2269" y="12143"/>
                  </a:lnTo>
                  <a:lnTo>
                    <a:pt x="3369" y="12143"/>
                  </a:lnTo>
                  <a:lnTo>
                    <a:pt x="3369" y="10308"/>
                  </a:lnTo>
                  <a:lnTo>
                    <a:pt x="4270" y="10308"/>
                  </a:lnTo>
                  <a:lnTo>
                    <a:pt x="4270" y="12143"/>
                  </a:lnTo>
                  <a:lnTo>
                    <a:pt x="5371" y="12143"/>
                  </a:lnTo>
                  <a:lnTo>
                    <a:pt x="5371" y="10342"/>
                  </a:lnTo>
                  <a:cubicBezTo>
                    <a:pt x="5971" y="10208"/>
                    <a:pt x="6505" y="10175"/>
                    <a:pt x="7039" y="10008"/>
                  </a:cubicBezTo>
                  <a:cubicBezTo>
                    <a:pt x="8006" y="9741"/>
                    <a:pt x="8606" y="9141"/>
                    <a:pt x="8706" y="8140"/>
                  </a:cubicBezTo>
                  <a:cubicBezTo>
                    <a:pt x="8773" y="8007"/>
                    <a:pt x="8773" y="7840"/>
                    <a:pt x="8773" y="7706"/>
                  </a:cubicBezTo>
                  <a:cubicBezTo>
                    <a:pt x="8807" y="6639"/>
                    <a:pt x="8306" y="5972"/>
                    <a:pt x="7272" y="5672"/>
                  </a:cubicBezTo>
                  <a:cubicBezTo>
                    <a:pt x="7272" y="5672"/>
                    <a:pt x="7205" y="5638"/>
                    <a:pt x="7172" y="5638"/>
                  </a:cubicBezTo>
                  <a:lnTo>
                    <a:pt x="7205" y="5572"/>
                  </a:lnTo>
                  <a:cubicBezTo>
                    <a:pt x="8106" y="5038"/>
                    <a:pt x="8373" y="4104"/>
                    <a:pt x="7973" y="3136"/>
                  </a:cubicBezTo>
                  <a:cubicBezTo>
                    <a:pt x="7706" y="2603"/>
                    <a:pt x="7305" y="2303"/>
                    <a:pt x="6772" y="2136"/>
                  </a:cubicBezTo>
                  <a:cubicBezTo>
                    <a:pt x="6371" y="2002"/>
                    <a:pt x="5971" y="1969"/>
                    <a:pt x="5538" y="1869"/>
                  </a:cubicBezTo>
                  <a:cubicBezTo>
                    <a:pt x="5471" y="1869"/>
                    <a:pt x="5437" y="1869"/>
                    <a:pt x="5437" y="1735"/>
                  </a:cubicBezTo>
                  <a:lnTo>
                    <a:pt x="5437" y="968"/>
                  </a:lnTo>
                  <a:lnTo>
                    <a:pt x="5437" y="1"/>
                  </a:lnTo>
                  <a:lnTo>
                    <a:pt x="4303" y="1"/>
                  </a:lnTo>
                  <a:lnTo>
                    <a:pt x="4303" y="1802"/>
                  </a:lnTo>
                  <a:cubicBezTo>
                    <a:pt x="4103" y="1802"/>
                    <a:pt x="3903" y="1817"/>
                    <a:pt x="3693" y="1817"/>
                  </a:cubicBezTo>
                  <a:cubicBezTo>
                    <a:pt x="3588" y="1817"/>
                    <a:pt x="3480" y="1813"/>
                    <a:pt x="3369" y="1802"/>
                  </a:cubicBezTo>
                  <a:lnTo>
                    <a:pt x="3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5"/>
            <p:cNvSpPr/>
            <p:nvPr/>
          </p:nvSpPr>
          <p:spPr>
            <a:xfrm>
              <a:off x="7253082" y="1584312"/>
              <a:ext cx="856486" cy="541711"/>
            </a:xfrm>
            <a:custGeom>
              <a:avLst/>
              <a:gdLst/>
              <a:ahLst/>
              <a:cxnLst/>
              <a:rect l="l" t="t" r="r" b="b"/>
              <a:pathLst>
                <a:path w="38028" h="24052" extrusionOk="0">
                  <a:moveTo>
                    <a:pt x="3036" y="1"/>
                  </a:moveTo>
                  <a:cubicBezTo>
                    <a:pt x="1368" y="1"/>
                    <a:pt x="1" y="1368"/>
                    <a:pt x="1" y="3036"/>
                  </a:cubicBezTo>
                  <a:lnTo>
                    <a:pt x="1" y="21016"/>
                  </a:lnTo>
                  <a:cubicBezTo>
                    <a:pt x="1" y="22684"/>
                    <a:pt x="1368" y="24051"/>
                    <a:pt x="3036" y="24051"/>
                  </a:cubicBezTo>
                  <a:lnTo>
                    <a:pt x="34926" y="24051"/>
                  </a:lnTo>
                  <a:cubicBezTo>
                    <a:pt x="36627" y="24051"/>
                    <a:pt x="37961" y="22684"/>
                    <a:pt x="38028" y="21016"/>
                  </a:cubicBezTo>
                  <a:lnTo>
                    <a:pt x="38028" y="3036"/>
                  </a:lnTo>
                  <a:cubicBezTo>
                    <a:pt x="38028" y="1368"/>
                    <a:pt x="36627" y="1"/>
                    <a:pt x="349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5"/>
            <p:cNvSpPr/>
            <p:nvPr/>
          </p:nvSpPr>
          <p:spPr>
            <a:xfrm flipH="1">
              <a:off x="7298471" y="1551271"/>
              <a:ext cx="856486" cy="541689"/>
            </a:xfrm>
            <a:custGeom>
              <a:avLst/>
              <a:gdLst/>
              <a:ahLst/>
              <a:cxnLst/>
              <a:rect l="l" t="t" r="r" b="b"/>
              <a:pathLst>
                <a:path w="38028" h="24051" extrusionOk="0">
                  <a:moveTo>
                    <a:pt x="3036" y="0"/>
                  </a:moveTo>
                  <a:cubicBezTo>
                    <a:pt x="1368" y="0"/>
                    <a:pt x="0" y="1368"/>
                    <a:pt x="0" y="3036"/>
                  </a:cubicBezTo>
                  <a:lnTo>
                    <a:pt x="0" y="21015"/>
                  </a:lnTo>
                  <a:cubicBezTo>
                    <a:pt x="0" y="22683"/>
                    <a:pt x="1368" y="24051"/>
                    <a:pt x="3036" y="24051"/>
                  </a:cubicBezTo>
                  <a:lnTo>
                    <a:pt x="34992" y="24051"/>
                  </a:lnTo>
                  <a:cubicBezTo>
                    <a:pt x="36660" y="24051"/>
                    <a:pt x="38028" y="22683"/>
                    <a:pt x="38028" y="21015"/>
                  </a:cubicBezTo>
                  <a:lnTo>
                    <a:pt x="38028" y="3036"/>
                  </a:lnTo>
                  <a:cubicBezTo>
                    <a:pt x="38028" y="1368"/>
                    <a:pt x="36660" y="0"/>
                    <a:pt x="34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5"/>
            <p:cNvSpPr/>
            <p:nvPr/>
          </p:nvSpPr>
          <p:spPr>
            <a:xfrm flipH="1">
              <a:off x="7396129" y="1627150"/>
              <a:ext cx="653648" cy="97680"/>
            </a:xfrm>
            <a:custGeom>
              <a:avLst/>
              <a:gdLst/>
              <a:ahLst/>
              <a:cxnLst/>
              <a:rect l="l" t="t" r="r" b="b"/>
              <a:pathLst>
                <a:path w="29022" h="4337" extrusionOk="0">
                  <a:moveTo>
                    <a:pt x="2169" y="0"/>
                  </a:moveTo>
                  <a:cubicBezTo>
                    <a:pt x="968" y="0"/>
                    <a:pt x="0" y="968"/>
                    <a:pt x="0" y="2168"/>
                  </a:cubicBezTo>
                  <a:cubicBezTo>
                    <a:pt x="0" y="3369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69"/>
                    <a:pt x="29021" y="2168"/>
                  </a:cubicBezTo>
                  <a:cubicBezTo>
                    <a:pt x="29021" y="968"/>
                    <a:pt x="28054" y="0"/>
                    <a:pt x="26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5"/>
            <p:cNvSpPr/>
            <p:nvPr/>
          </p:nvSpPr>
          <p:spPr>
            <a:xfrm flipH="1">
              <a:off x="7396129" y="1627150"/>
              <a:ext cx="271238" cy="97680"/>
            </a:xfrm>
            <a:custGeom>
              <a:avLst/>
              <a:gdLst/>
              <a:ahLst/>
              <a:cxnLst/>
              <a:rect l="l" t="t" r="r" b="b"/>
              <a:pathLst>
                <a:path w="12043" h="4337" extrusionOk="0">
                  <a:moveTo>
                    <a:pt x="0" y="0"/>
                  </a:moveTo>
                  <a:lnTo>
                    <a:pt x="0" y="4337"/>
                  </a:lnTo>
                  <a:lnTo>
                    <a:pt x="9874" y="4337"/>
                  </a:lnTo>
                  <a:cubicBezTo>
                    <a:pt x="11075" y="4337"/>
                    <a:pt x="12042" y="3369"/>
                    <a:pt x="12042" y="2168"/>
                  </a:cubicBezTo>
                  <a:cubicBezTo>
                    <a:pt x="12009" y="968"/>
                    <a:pt x="11041" y="0"/>
                    <a:pt x="98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5"/>
            <p:cNvSpPr/>
            <p:nvPr/>
          </p:nvSpPr>
          <p:spPr>
            <a:xfrm flipH="1">
              <a:off x="7613268" y="1627060"/>
              <a:ext cx="108941" cy="97860"/>
            </a:xfrm>
            <a:custGeom>
              <a:avLst/>
              <a:gdLst/>
              <a:ahLst/>
              <a:cxnLst/>
              <a:rect l="l" t="t" r="r" b="b"/>
              <a:pathLst>
                <a:path w="4837" h="4345" extrusionOk="0">
                  <a:moveTo>
                    <a:pt x="2427" y="0"/>
                  </a:moveTo>
                  <a:cubicBezTo>
                    <a:pt x="2209" y="0"/>
                    <a:pt x="1986" y="34"/>
                    <a:pt x="1768" y="104"/>
                  </a:cubicBezTo>
                  <a:cubicBezTo>
                    <a:pt x="634" y="471"/>
                    <a:pt x="0" y="1672"/>
                    <a:pt x="367" y="2840"/>
                  </a:cubicBezTo>
                  <a:cubicBezTo>
                    <a:pt x="636" y="3755"/>
                    <a:pt x="1493" y="4345"/>
                    <a:pt x="2410" y="4345"/>
                  </a:cubicBezTo>
                  <a:cubicBezTo>
                    <a:pt x="2628" y="4345"/>
                    <a:pt x="2851" y="4311"/>
                    <a:pt x="3069" y="4241"/>
                  </a:cubicBezTo>
                  <a:cubicBezTo>
                    <a:pt x="4203" y="3874"/>
                    <a:pt x="4837" y="2673"/>
                    <a:pt x="4470" y="1505"/>
                  </a:cubicBezTo>
                  <a:cubicBezTo>
                    <a:pt x="4201" y="590"/>
                    <a:pt x="3344" y="0"/>
                    <a:pt x="2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5"/>
            <p:cNvSpPr/>
            <p:nvPr/>
          </p:nvSpPr>
          <p:spPr>
            <a:xfrm flipH="1">
              <a:off x="7396129" y="1757105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35"/>
                    <a:pt x="0" y="2169"/>
                  </a:cubicBezTo>
                  <a:cubicBezTo>
                    <a:pt x="0" y="3370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70"/>
                    <a:pt x="29021" y="2169"/>
                  </a:cubicBezTo>
                  <a:cubicBezTo>
                    <a:pt x="29021" y="935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5"/>
            <p:cNvSpPr/>
            <p:nvPr/>
          </p:nvSpPr>
          <p:spPr>
            <a:xfrm flipH="1">
              <a:off x="7396129" y="1887082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cubicBezTo>
                    <a:pt x="0" y="3403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403"/>
                    <a:pt x="29021" y="2169"/>
                  </a:cubicBezTo>
                  <a:cubicBezTo>
                    <a:pt x="29021" y="968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5"/>
            <p:cNvSpPr/>
            <p:nvPr/>
          </p:nvSpPr>
          <p:spPr>
            <a:xfrm flipH="1">
              <a:off x="7396129" y="1757870"/>
              <a:ext cx="389955" cy="97680"/>
            </a:xfrm>
            <a:custGeom>
              <a:avLst/>
              <a:gdLst/>
              <a:ahLst/>
              <a:cxnLst/>
              <a:rect l="l" t="t" r="r" b="b"/>
              <a:pathLst>
                <a:path w="17314" h="4337" extrusionOk="0">
                  <a:moveTo>
                    <a:pt x="1" y="0"/>
                  </a:moveTo>
                  <a:lnTo>
                    <a:pt x="1" y="4337"/>
                  </a:lnTo>
                  <a:lnTo>
                    <a:pt x="15145" y="4337"/>
                  </a:lnTo>
                  <a:cubicBezTo>
                    <a:pt x="16346" y="4337"/>
                    <a:pt x="17313" y="3369"/>
                    <a:pt x="17313" y="2169"/>
                  </a:cubicBezTo>
                  <a:cubicBezTo>
                    <a:pt x="17280" y="968"/>
                    <a:pt x="16312" y="0"/>
                    <a:pt x="15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5"/>
            <p:cNvSpPr/>
            <p:nvPr/>
          </p:nvSpPr>
          <p:spPr>
            <a:xfrm flipH="1">
              <a:off x="7396129" y="1887082"/>
              <a:ext cx="250202" cy="97703"/>
            </a:xfrm>
            <a:custGeom>
              <a:avLst/>
              <a:gdLst/>
              <a:ahLst/>
              <a:cxnLst/>
              <a:rect l="l" t="t" r="r" b="b"/>
              <a:pathLst>
                <a:path w="11109" h="4338" extrusionOk="0">
                  <a:moveTo>
                    <a:pt x="0" y="1"/>
                  </a:moveTo>
                  <a:lnTo>
                    <a:pt x="0" y="4337"/>
                  </a:lnTo>
                  <a:lnTo>
                    <a:pt x="8940" y="4337"/>
                  </a:lnTo>
                  <a:cubicBezTo>
                    <a:pt x="10141" y="4337"/>
                    <a:pt x="11108" y="3403"/>
                    <a:pt x="11108" y="2169"/>
                  </a:cubicBezTo>
                  <a:cubicBezTo>
                    <a:pt x="11075" y="968"/>
                    <a:pt x="10107" y="1"/>
                    <a:pt x="89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5"/>
            <p:cNvSpPr/>
            <p:nvPr/>
          </p:nvSpPr>
          <p:spPr>
            <a:xfrm flipH="1">
              <a:off x="7737232" y="1757105"/>
              <a:ext cx="97680" cy="97703"/>
            </a:xfrm>
            <a:custGeom>
              <a:avLst/>
              <a:gdLst/>
              <a:ahLst/>
              <a:cxnLst/>
              <a:rect l="l" t="t" r="r" b="b"/>
              <a:pathLst>
                <a:path w="4337" h="4338" extrusionOk="0">
                  <a:moveTo>
                    <a:pt x="2169" y="1"/>
                  </a:moveTo>
                  <a:cubicBezTo>
                    <a:pt x="968" y="1"/>
                    <a:pt x="1" y="935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35"/>
                    <a:pt x="3336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5"/>
            <p:cNvSpPr/>
            <p:nvPr/>
          </p:nvSpPr>
          <p:spPr>
            <a:xfrm flipH="1">
              <a:off x="7601985" y="1887082"/>
              <a:ext cx="97703" cy="97703"/>
            </a:xfrm>
            <a:custGeom>
              <a:avLst/>
              <a:gdLst/>
              <a:ahLst/>
              <a:cxnLst/>
              <a:rect l="l" t="t" r="r" b="b"/>
              <a:pathLst>
                <a:path w="4338" h="4338" extrusionOk="0">
                  <a:moveTo>
                    <a:pt x="2169" y="1"/>
                  </a:moveTo>
                  <a:cubicBezTo>
                    <a:pt x="968" y="1"/>
                    <a:pt x="1" y="968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68"/>
                    <a:pt x="3370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5"/>
            <p:cNvSpPr/>
            <p:nvPr/>
          </p:nvSpPr>
          <p:spPr>
            <a:xfrm flipH="1">
              <a:off x="6699267" y="4352378"/>
              <a:ext cx="649121" cy="791125"/>
            </a:xfrm>
            <a:custGeom>
              <a:avLst/>
              <a:gdLst/>
              <a:ahLst/>
              <a:cxnLst/>
              <a:rect l="l" t="t" r="r" b="b"/>
              <a:pathLst>
                <a:path w="28821" h="35126" extrusionOk="0">
                  <a:moveTo>
                    <a:pt x="0" y="0"/>
                  </a:moveTo>
                  <a:lnTo>
                    <a:pt x="2502" y="20848"/>
                  </a:lnTo>
                  <a:lnTo>
                    <a:pt x="5404" y="35125"/>
                  </a:lnTo>
                  <a:lnTo>
                    <a:pt x="28821" y="35125"/>
                  </a:lnTo>
                  <a:lnTo>
                    <a:pt x="18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5"/>
            <p:cNvSpPr/>
            <p:nvPr/>
          </p:nvSpPr>
          <p:spPr>
            <a:xfrm flipH="1">
              <a:off x="7275505" y="4352378"/>
              <a:ext cx="672409" cy="791125"/>
            </a:xfrm>
            <a:custGeom>
              <a:avLst/>
              <a:gdLst/>
              <a:ahLst/>
              <a:cxnLst/>
              <a:rect l="l" t="t" r="r" b="b"/>
              <a:pathLst>
                <a:path w="29855" h="35126" extrusionOk="0">
                  <a:moveTo>
                    <a:pt x="10474" y="0"/>
                  </a:moveTo>
                  <a:lnTo>
                    <a:pt x="0" y="35125"/>
                  </a:lnTo>
                  <a:lnTo>
                    <a:pt x="26752" y="35125"/>
                  </a:lnTo>
                  <a:lnTo>
                    <a:pt x="29855" y="20915"/>
                  </a:lnTo>
                  <a:lnTo>
                    <a:pt x="28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5"/>
            <p:cNvSpPr/>
            <p:nvPr/>
          </p:nvSpPr>
          <p:spPr>
            <a:xfrm flipH="1">
              <a:off x="6809695" y="4352378"/>
              <a:ext cx="257725" cy="424482"/>
            </a:xfrm>
            <a:custGeom>
              <a:avLst/>
              <a:gdLst/>
              <a:ahLst/>
              <a:cxnLst/>
              <a:rect l="l" t="t" r="r" b="b"/>
              <a:pathLst>
                <a:path w="11443" h="18847" extrusionOk="0">
                  <a:moveTo>
                    <a:pt x="1" y="0"/>
                  </a:moveTo>
                  <a:cubicBezTo>
                    <a:pt x="334" y="5671"/>
                    <a:pt x="2602" y="11275"/>
                    <a:pt x="6439" y="15511"/>
                  </a:cubicBezTo>
                  <a:cubicBezTo>
                    <a:pt x="7573" y="16812"/>
                    <a:pt x="8907" y="17980"/>
                    <a:pt x="10508" y="18647"/>
                  </a:cubicBezTo>
                  <a:cubicBezTo>
                    <a:pt x="10775" y="18780"/>
                    <a:pt x="11109" y="18814"/>
                    <a:pt x="11442" y="18847"/>
                  </a:cubicBezTo>
                  <a:lnTo>
                    <a:pt x="58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5"/>
            <p:cNvSpPr/>
            <p:nvPr/>
          </p:nvSpPr>
          <p:spPr>
            <a:xfrm flipH="1">
              <a:off x="7570009" y="4352378"/>
              <a:ext cx="268986" cy="424482"/>
            </a:xfrm>
            <a:custGeom>
              <a:avLst/>
              <a:gdLst/>
              <a:ahLst/>
              <a:cxnLst/>
              <a:rect l="l" t="t" r="r" b="b"/>
              <a:pathLst>
                <a:path w="11943" h="18847" extrusionOk="0">
                  <a:moveTo>
                    <a:pt x="5638" y="0"/>
                  </a:moveTo>
                  <a:lnTo>
                    <a:pt x="1" y="18847"/>
                  </a:lnTo>
                  <a:cubicBezTo>
                    <a:pt x="501" y="18847"/>
                    <a:pt x="1002" y="18814"/>
                    <a:pt x="1435" y="18647"/>
                  </a:cubicBezTo>
                  <a:cubicBezTo>
                    <a:pt x="3003" y="17980"/>
                    <a:pt x="4304" y="16812"/>
                    <a:pt x="5471" y="15511"/>
                  </a:cubicBezTo>
                  <a:cubicBezTo>
                    <a:pt x="9274" y="11275"/>
                    <a:pt x="11576" y="5738"/>
                    <a:pt x="119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5"/>
            <p:cNvSpPr/>
            <p:nvPr/>
          </p:nvSpPr>
          <p:spPr>
            <a:xfrm flipH="1">
              <a:off x="7251451" y="4352378"/>
              <a:ext cx="84932" cy="471824"/>
            </a:xfrm>
            <a:custGeom>
              <a:avLst/>
              <a:gdLst/>
              <a:ahLst/>
              <a:cxnLst/>
              <a:rect l="l" t="t" r="r" b="b"/>
              <a:pathLst>
                <a:path w="3771" h="20949" extrusionOk="0">
                  <a:moveTo>
                    <a:pt x="1" y="0"/>
                  </a:moveTo>
                  <a:cubicBezTo>
                    <a:pt x="668" y="6972"/>
                    <a:pt x="1302" y="13943"/>
                    <a:pt x="1969" y="20848"/>
                  </a:cubicBezTo>
                  <a:cubicBezTo>
                    <a:pt x="2503" y="20915"/>
                    <a:pt x="3103" y="20915"/>
                    <a:pt x="3637" y="20948"/>
                  </a:cubicBezTo>
                  <a:cubicBezTo>
                    <a:pt x="3770" y="13977"/>
                    <a:pt x="3470" y="697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5"/>
            <p:cNvSpPr/>
            <p:nvPr/>
          </p:nvSpPr>
          <p:spPr>
            <a:xfrm flipH="1">
              <a:off x="7101203" y="2657470"/>
              <a:ext cx="168311" cy="266734"/>
            </a:xfrm>
            <a:custGeom>
              <a:avLst/>
              <a:gdLst/>
              <a:ahLst/>
              <a:cxnLst/>
              <a:rect l="l" t="t" r="r" b="b"/>
              <a:pathLst>
                <a:path w="7473" h="11843" extrusionOk="0">
                  <a:moveTo>
                    <a:pt x="5504" y="0"/>
                  </a:moveTo>
                  <a:cubicBezTo>
                    <a:pt x="4637" y="667"/>
                    <a:pt x="3737" y="1301"/>
                    <a:pt x="2869" y="1968"/>
                  </a:cubicBezTo>
                  <a:cubicBezTo>
                    <a:pt x="1" y="4136"/>
                    <a:pt x="1068" y="8773"/>
                    <a:pt x="2736" y="11842"/>
                  </a:cubicBezTo>
                  <a:cubicBezTo>
                    <a:pt x="4304" y="10141"/>
                    <a:pt x="5871" y="8340"/>
                    <a:pt x="6672" y="6205"/>
                  </a:cubicBezTo>
                  <a:cubicBezTo>
                    <a:pt x="7473" y="4103"/>
                    <a:pt x="7239" y="1501"/>
                    <a:pt x="5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5"/>
            <p:cNvSpPr/>
            <p:nvPr/>
          </p:nvSpPr>
          <p:spPr>
            <a:xfrm flipH="1">
              <a:off x="6527961" y="3689744"/>
              <a:ext cx="455315" cy="513896"/>
            </a:xfrm>
            <a:custGeom>
              <a:avLst/>
              <a:gdLst/>
              <a:ahLst/>
              <a:cxnLst/>
              <a:rect l="l" t="t" r="r" b="b"/>
              <a:pathLst>
                <a:path w="20216" h="22817" extrusionOk="0">
                  <a:moveTo>
                    <a:pt x="10275" y="0"/>
                  </a:moveTo>
                  <a:lnTo>
                    <a:pt x="1" y="5504"/>
                  </a:lnTo>
                  <a:lnTo>
                    <a:pt x="368" y="15978"/>
                  </a:lnTo>
                  <a:lnTo>
                    <a:pt x="10275" y="22816"/>
                  </a:lnTo>
                  <a:lnTo>
                    <a:pt x="20215" y="16512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5"/>
            <p:cNvSpPr/>
            <p:nvPr/>
          </p:nvSpPr>
          <p:spPr>
            <a:xfrm flipH="1">
              <a:off x="6649672" y="3689744"/>
              <a:ext cx="333603" cy="249437"/>
            </a:xfrm>
            <a:custGeom>
              <a:avLst/>
              <a:gdLst/>
              <a:ahLst/>
              <a:cxnLst/>
              <a:rect l="l" t="t" r="r" b="b"/>
              <a:pathLst>
                <a:path w="14812" h="11075" extrusionOk="0">
                  <a:moveTo>
                    <a:pt x="10275" y="0"/>
                  </a:moveTo>
                  <a:lnTo>
                    <a:pt x="1" y="5504"/>
                  </a:lnTo>
                  <a:lnTo>
                    <a:pt x="201" y="11075"/>
                  </a:lnTo>
                  <a:lnTo>
                    <a:pt x="14811" y="7539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5"/>
            <p:cNvSpPr/>
            <p:nvPr/>
          </p:nvSpPr>
          <p:spPr>
            <a:xfrm flipH="1">
              <a:off x="6671474" y="3243460"/>
              <a:ext cx="455292" cy="697229"/>
            </a:xfrm>
            <a:custGeom>
              <a:avLst/>
              <a:gdLst/>
              <a:ahLst/>
              <a:cxnLst/>
              <a:rect l="l" t="t" r="r" b="b"/>
              <a:pathLst>
                <a:path w="20215" h="30957" extrusionOk="0">
                  <a:moveTo>
                    <a:pt x="0" y="1"/>
                  </a:moveTo>
                  <a:lnTo>
                    <a:pt x="2402" y="30956"/>
                  </a:lnTo>
                  <a:cubicBezTo>
                    <a:pt x="2402" y="30956"/>
                    <a:pt x="15145" y="25319"/>
                    <a:pt x="20215" y="19448"/>
                  </a:cubicBezTo>
                  <a:lnTo>
                    <a:pt x="12076" y="7840"/>
                  </a:lnTo>
                  <a:cubicBezTo>
                    <a:pt x="9207" y="3770"/>
                    <a:pt x="4871" y="9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5"/>
            <p:cNvSpPr/>
            <p:nvPr/>
          </p:nvSpPr>
          <p:spPr>
            <a:xfrm flipH="1">
              <a:off x="6671474" y="3604834"/>
              <a:ext cx="410968" cy="335112"/>
            </a:xfrm>
            <a:custGeom>
              <a:avLst/>
              <a:gdLst/>
              <a:ahLst/>
              <a:cxnLst/>
              <a:rect l="l" t="t" r="r" b="b"/>
              <a:pathLst>
                <a:path w="18247" h="14879" extrusionOk="0">
                  <a:moveTo>
                    <a:pt x="15878" y="1"/>
                  </a:moveTo>
                  <a:lnTo>
                    <a:pt x="0" y="9474"/>
                  </a:lnTo>
                  <a:lnTo>
                    <a:pt x="401" y="14878"/>
                  </a:lnTo>
                  <a:cubicBezTo>
                    <a:pt x="401" y="14878"/>
                    <a:pt x="401" y="14878"/>
                    <a:pt x="401" y="14878"/>
                  </a:cubicBezTo>
                  <a:cubicBezTo>
                    <a:pt x="510" y="14878"/>
                    <a:pt x="13192" y="9290"/>
                    <a:pt x="18247" y="3403"/>
                  </a:cubicBezTo>
                  <a:lnTo>
                    <a:pt x="158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5"/>
            <p:cNvSpPr/>
            <p:nvPr/>
          </p:nvSpPr>
          <p:spPr>
            <a:xfrm flipH="1">
              <a:off x="6903613" y="3243460"/>
              <a:ext cx="886531" cy="1156260"/>
            </a:xfrm>
            <a:custGeom>
              <a:avLst/>
              <a:gdLst/>
              <a:ahLst/>
              <a:cxnLst/>
              <a:rect l="l" t="t" r="r" b="b"/>
              <a:pathLst>
                <a:path w="39362" h="51338" extrusionOk="0">
                  <a:moveTo>
                    <a:pt x="29421" y="1"/>
                  </a:moveTo>
                  <a:lnTo>
                    <a:pt x="5838" y="1402"/>
                  </a:lnTo>
                  <a:lnTo>
                    <a:pt x="0" y="26486"/>
                  </a:lnTo>
                  <a:lnTo>
                    <a:pt x="3102" y="46868"/>
                  </a:lnTo>
                  <a:lnTo>
                    <a:pt x="1501" y="51338"/>
                  </a:lnTo>
                  <a:lnTo>
                    <a:pt x="39161" y="51338"/>
                  </a:lnTo>
                  <a:lnTo>
                    <a:pt x="38161" y="46634"/>
                  </a:lnTo>
                  <a:lnTo>
                    <a:pt x="39195" y="25552"/>
                  </a:lnTo>
                  <a:cubicBezTo>
                    <a:pt x="39361" y="22050"/>
                    <a:pt x="38661" y="18547"/>
                    <a:pt x="37093" y="15445"/>
                  </a:cubicBezTo>
                  <a:lnTo>
                    <a:pt x="294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5"/>
            <p:cNvSpPr/>
            <p:nvPr/>
          </p:nvSpPr>
          <p:spPr>
            <a:xfrm flipH="1">
              <a:off x="7162802" y="3245713"/>
              <a:ext cx="466576" cy="319324"/>
            </a:xfrm>
            <a:custGeom>
              <a:avLst/>
              <a:gdLst/>
              <a:ahLst/>
              <a:cxnLst/>
              <a:rect l="l" t="t" r="r" b="b"/>
              <a:pathLst>
                <a:path w="20716" h="14178" extrusionOk="0">
                  <a:moveTo>
                    <a:pt x="20715" y="1"/>
                  </a:moveTo>
                  <a:lnTo>
                    <a:pt x="0" y="1235"/>
                  </a:lnTo>
                  <a:lnTo>
                    <a:pt x="12042" y="14178"/>
                  </a:lnTo>
                  <a:lnTo>
                    <a:pt x="207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5"/>
            <p:cNvSpPr/>
            <p:nvPr/>
          </p:nvSpPr>
          <p:spPr>
            <a:xfrm flipH="1">
              <a:off x="6820978" y="3914361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6675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5"/>
            <p:cNvSpPr/>
            <p:nvPr/>
          </p:nvSpPr>
          <p:spPr>
            <a:xfrm>
              <a:off x="5226742" y="2703059"/>
              <a:ext cx="833963" cy="1374886"/>
            </a:xfrm>
            <a:custGeom>
              <a:avLst/>
              <a:gdLst/>
              <a:ahLst/>
              <a:cxnLst/>
              <a:rect l="l" t="t" r="r" b="b"/>
              <a:pathLst>
                <a:path w="37028" h="61045" extrusionOk="0">
                  <a:moveTo>
                    <a:pt x="5004" y="1"/>
                  </a:moveTo>
                  <a:cubicBezTo>
                    <a:pt x="2236" y="1"/>
                    <a:pt x="1" y="2203"/>
                    <a:pt x="1" y="5005"/>
                  </a:cubicBezTo>
                  <a:lnTo>
                    <a:pt x="1" y="56041"/>
                  </a:lnTo>
                  <a:cubicBezTo>
                    <a:pt x="1" y="58810"/>
                    <a:pt x="2202" y="61045"/>
                    <a:pt x="5004" y="61045"/>
                  </a:cubicBezTo>
                  <a:lnTo>
                    <a:pt x="31957" y="61045"/>
                  </a:lnTo>
                  <a:cubicBezTo>
                    <a:pt x="34759" y="61045"/>
                    <a:pt x="37027" y="58810"/>
                    <a:pt x="36960" y="56041"/>
                  </a:cubicBezTo>
                  <a:lnTo>
                    <a:pt x="36960" y="5005"/>
                  </a:lnTo>
                  <a:cubicBezTo>
                    <a:pt x="36960" y="2269"/>
                    <a:pt x="34759" y="1"/>
                    <a:pt x="31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0" name="Google Shape;2400;p55"/>
            <p:cNvGrpSpPr/>
            <p:nvPr/>
          </p:nvGrpSpPr>
          <p:grpSpPr>
            <a:xfrm flipH="1">
              <a:off x="3814997" y="3827069"/>
              <a:ext cx="1021756" cy="332094"/>
              <a:chOff x="9165713" y="3174931"/>
              <a:chExt cx="1021756" cy="332094"/>
            </a:xfrm>
          </p:grpSpPr>
          <p:sp>
            <p:nvSpPr>
              <p:cNvPr id="2401" name="Google Shape;2401;p55"/>
              <p:cNvSpPr/>
              <p:nvPr/>
            </p:nvSpPr>
            <p:spPr>
              <a:xfrm flipH="1">
                <a:off x="9184497" y="3223016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6" y="0"/>
                      <a:pt x="0" y="2836"/>
                      <a:pt x="0" y="6305"/>
                    </a:cubicBezTo>
                    <a:cubicBezTo>
                      <a:pt x="0" y="9774"/>
                      <a:pt x="2836" y="12609"/>
                      <a:pt x="6305" y="12609"/>
                    </a:cubicBezTo>
                    <a:lnTo>
                      <a:pt x="38227" y="12609"/>
                    </a:lnTo>
                    <a:cubicBezTo>
                      <a:pt x="41697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rgbClr val="ED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55"/>
              <p:cNvSpPr/>
              <p:nvPr/>
            </p:nvSpPr>
            <p:spPr>
              <a:xfrm flipH="1">
                <a:off x="9165713" y="3174931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5" y="0"/>
                      <a:pt x="0" y="2836"/>
                      <a:pt x="0" y="6305"/>
                    </a:cubicBezTo>
                    <a:cubicBezTo>
                      <a:pt x="0" y="9774"/>
                      <a:pt x="2835" y="12609"/>
                      <a:pt x="6305" y="12609"/>
                    </a:cubicBezTo>
                    <a:lnTo>
                      <a:pt x="38227" y="12609"/>
                    </a:lnTo>
                    <a:cubicBezTo>
                      <a:pt x="41730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55"/>
              <p:cNvSpPr/>
              <p:nvPr/>
            </p:nvSpPr>
            <p:spPr>
              <a:xfrm>
                <a:off x="9309947" y="3222836"/>
                <a:ext cx="209639" cy="188175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8355" extrusionOk="0">
                    <a:moveTo>
                      <a:pt x="4646" y="1"/>
                    </a:moveTo>
                    <a:cubicBezTo>
                      <a:pt x="3684" y="1"/>
                      <a:pt x="2718" y="332"/>
                      <a:pt x="1935" y="1009"/>
                    </a:cubicBezTo>
                    <a:cubicBezTo>
                      <a:pt x="168" y="2543"/>
                      <a:pt x="1" y="5179"/>
                      <a:pt x="1502" y="6913"/>
                    </a:cubicBezTo>
                    <a:cubicBezTo>
                      <a:pt x="2326" y="7865"/>
                      <a:pt x="3491" y="8355"/>
                      <a:pt x="4662" y="8355"/>
                    </a:cubicBezTo>
                    <a:cubicBezTo>
                      <a:pt x="5624" y="8355"/>
                      <a:pt x="6590" y="8024"/>
                      <a:pt x="7373" y="7347"/>
                    </a:cubicBezTo>
                    <a:cubicBezTo>
                      <a:pt x="9107" y="5846"/>
                      <a:pt x="9307" y="3210"/>
                      <a:pt x="7806" y="1443"/>
                    </a:cubicBezTo>
                    <a:cubicBezTo>
                      <a:pt x="6982" y="491"/>
                      <a:pt x="5817" y="1"/>
                      <a:pt x="46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55"/>
              <p:cNvSpPr/>
              <p:nvPr/>
            </p:nvSpPr>
            <p:spPr>
              <a:xfrm>
                <a:off x="9581929" y="3223489"/>
                <a:ext cx="208108" cy="18761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8330" extrusionOk="0">
                    <a:moveTo>
                      <a:pt x="4637" y="1"/>
                    </a:moveTo>
                    <a:cubicBezTo>
                      <a:pt x="3626" y="1"/>
                      <a:pt x="2609" y="369"/>
                      <a:pt x="1801" y="1113"/>
                    </a:cubicBezTo>
                    <a:cubicBezTo>
                      <a:pt x="100" y="2681"/>
                      <a:pt x="0" y="5316"/>
                      <a:pt x="1568" y="6984"/>
                    </a:cubicBezTo>
                    <a:cubicBezTo>
                      <a:pt x="2392" y="7878"/>
                      <a:pt x="3510" y="8330"/>
                      <a:pt x="4633" y="8330"/>
                    </a:cubicBezTo>
                    <a:cubicBezTo>
                      <a:pt x="5647" y="8330"/>
                      <a:pt x="6665" y="7962"/>
                      <a:pt x="7472" y="7218"/>
                    </a:cubicBezTo>
                    <a:cubicBezTo>
                      <a:pt x="9140" y="5650"/>
                      <a:pt x="9240" y="3015"/>
                      <a:pt x="7672" y="1347"/>
                    </a:cubicBezTo>
                    <a:cubicBezTo>
                      <a:pt x="6866" y="453"/>
                      <a:pt x="5756" y="1"/>
                      <a:pt x="46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55"/>
              <p:cNvSpPr/>
              <p:nvPr/>
            </p:nvSpPr>
            <p:spPr>
              <a:xfrm>
                <a:off x="9855397" y="3222656"/>
                <a:ext cx="206621" cy="187793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8338" extrusionOk="0">
                    <a:moveTo>
                      <a:pt x="4594" y="1"/>
                    </a:moveTo>
                    <a:cubicBezTo>
                      <a:pt x="2710" y="1"/>
                      <a:pt x="989" y="1277"/>
                      <a:pt x="534" y="3185"/>
                    </a:cubicBezTo>
                    <a:cubicBezTo>
                      <a:pt x="0" y="5420"/>
                      <a:pt x="1368" y="7688"/>
                      <a:pt x="3603" y="8222"/>
                    </a:cubicBezTo>
                    <a:cubicBezTo>
                      <a:pt x="3929" y="8300"/>
                      <a:pt x="4256" y="8337"/>
                      <a:pt x="4577" y="8337"/>
                    </a:cubicBezTo>
                    <a:cubicBezTo>
                      <a:pt x="6455" y="8337"/>
                      <a:pt x="8155" y="7061"/>
                      <a:pt x="8640" y="5153"/>
                    </a:cubicBezTo>
                    <a:cubicBezTo>
                      <a:pt x="9173" y="2918"/>
                      <a:pt x="7806" y="683"/>
                      <a:pt x="5571" y="116"/>
                    </a:cubicBezTo>
                    <a:cubicBezTo>
                      <a:pt x="5244" y="38"/>
                      <a:pt x="4917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6" name="Google Shape;2406;p55"/>
            <p:cNvSpPr/>
            <p:nvPr/>
          </p:nvSpPr>
          <p:spPr>
            <a:xfrm flipH="1">
              <a:off x="5612495" y="2857090"/>
              <a:ext cx="358378" cy="773085"/>
            </a:xfrm>
            <a:custGeom>
              <a:avLst/>
              <a:gdLst/>
              <a:ahLst/>
              <a:cxnLst/>
              <a:rect l="l" t="t" r="r" b="b"/>
              <a:pathLst>
                <a:path w="15912" h="34325" extrusionOk="0">
                  <a:moveTo>
                    <a:pt x="5338" y="0"/>
                  </a:moveTo>
                  <a:cubicBezTo>
                    <a:pt x="2369" y="0"/>
                    <a:pt x="1" y="2369"/>
                    <a:pt x="1" y="5337"/>
                  </a:cubicBezTo>
                  <a:lnTo>
                    <a:pt x="1" y="28988"/>
                  </a:lnTo>
                  <a:cubicBezTo>
                    <a:pt x="1" y="31956"/>
                    <a:pt x="2369" y="34325"/>
                    <a:pt x="5338" y="34325"/>
                  </a:cubicBezTo>
                  <a:lnTo>
                    <a:pt x="10575" y="34325"/>
                  </a:lnTo>
                  <a:cubicBezTo>
                    <a:pt x="13544" y="34325"/>
                    <a:pt x="15912" y="31956"/>
                    <a:pt x="15912" y="28988"/>
                  </a:cubicBezTo>
                  <a:lnTo>
                    <a:pt x="15912" y="5337"/>
                  </a:lnTo>
                  <a:cubicBezTo>
                    <a:pt x="15912" y="2369"/>
                    <a:pt x="13544" y="0"/>
                    <a:pt x="10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5"/>
            <p:cNvSpPr/>
            <p:nvPr/>
          </p:nvSpPr>
          <p:spPr>
            <a:xfrm flipH="1">
              <a:off x="5315739" y="2857090"/>
              <a:ext cx="240428" cy="341847"/>
            </a:xfrm>
            <a:custGeom>
              <a:avLst/>
              <a:gdLst/>
              <a:ahLst/>
              <a:cxnLst/>
              <a:rect l="l" t="t" r="r" b="b"/>
              <a:pathLst>
                <a:path w="10675" h="15178" extrusionOk="0">
                  <a:moveTo>
                    <a:pt x="5338" y="0"/>
                  </a:moveTo>
                  <a:cubicBezTo>
                    <a:pt x="2402" y="0"/>
                    <a:pt x="1" y="2369"/>
                    <a:pt x="1" y="5337"/>
                  </a:cubicBezTo>
                  <a:lnTo>
                    <a:pt x="1" y="9841"/>
                  </a:lnTo>
                  <a:cubicBezTo>
                    <a:pt x="1" y="12809"/>
                    <a:pt x="2402" y="15178"/>
                    <a:pt x="5338" y="15178"/>
                  </a:cubicBezTo>
                  <a:cubicBezTo>
                    <a:pt x="8307" y="15178"/>
                    <a:pt x="10675" y="12809"/>
                    <a:pt x="10675" y="9841"/>
                  </a:cubicBezTo>
                  <a:lnTo>
                    <a:pt x="10675" y="5337"/>
                  </a:lnTo>
                  <a:cubicBezTo>
                    <a:pt x="10675" y="2369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5"/>
            <p:cNvSpPr/>
            <p:nvPr/>
          </p:nvSpPr>
          <p:spPr>
            <a:xfrm flipH="1">
              <a:off x="5315739" y="3263531"/>
              <a:ext cx="240428" cy="366644"/>
            </a:xfrm>
            <a:custGeom>
              <a:avLst/>
              <a:gdLst/>
              <a:ahLst/>
              <a:cxnLst/>
              <a:rect l="l" t="t" r="r" b="b"/>
              <a:pathLst>
                <a:path w="10675" h="16279" extrusionOk="0">
                  <a:moveTo>
                    <a:pt x="5338" y="0"/>
                  </a:moveTo>
                  <a:cubicBezTo>
                    <a:pt x="2402" y="0"/>
                    <a:pt x="1" y="2402"/>
                    <a:pt x="1" y="5338"/>
                  </a:cubicBezTo>
                  <a:lnTo>
                    <a:pt x="1" y="10942"/>
                  </a:lnTo>
                  <a:cubicBezTo>
                    <a:pt x="1" y="13910"/>
                    <a:pt x="2402" y="16279"/>
                    <a:pt x="5338" y="16279"/>
                  </a:cubicBezTo>
                  <a:cubicBezTo>
                    <a:pt x="8307" y="16279"/>
                    <a:pt x="10675" y="13910"/>
                    <a:pt x="10675" y="10942"/>
                  </a:cubicBezTo>
                  <a:lnTo>
                    <a:pt x="10675" y="5338"/>
                  </a:lnTo>
                  <a:cubicBezTo>
                    <a:pt x="10675" y="2402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5"/>
            <p:cNvSpPr/>
            <p:nvPr/>
          </p:nvSpPr>
          <p:spPr>
            <a:xfrm flipH="1">
              <a:off x="5314230" y="3709049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5"/>
            <p:cNvSpPr/>
            <p:nvPr/>
          </p:nvSpPr>
          <p:spPr>
            <a:xfrm flipH="1">
              <a:off x="5314230" y="3799206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5"/>
            <p:cNvSpPr/>
            <p:nvPr/>
          </p:nvSpPr>
          <p:spPr>
            <a:xfrm flipH="1">
              <a:off x="5314230" y="3889364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301"/>
                  </a:cubicBezTo>
                  <a:cubicBezTo>
                    <a:pt x="1" y="2001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1"/>
                    <a:pt x="29155" y="1301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5"/>
            <p:cNvSpPr/>
            <p:nvPr/>
          </p:nvSpPr>
          <p:spPr>
            <a:xfrm flipH="1">
              <a:off x="6926902" y="4223887"/>
              <a:ext cx="804661" cy="27072"/>
            </a:xfrm>
            <a:custGeom>
              <a:avLst/>
              <a:gdLst/>
              <a:ahLst/>
              <a:cxnLst/>
              <a:rect l="l" t="t" r="r" b="b"/>
              <a:pathLst>
                <a:path w="35727" h="1202" extrusionOk="0">
                  <a:moveTo>
                    <a:pt x="1" y="1"/>
                  </a:moveTo>
                  <a:lnTo>
                    <a:pt x="201" y="1202"/>
                  </a:lnTo>
                  <a:lnTo>
                    <a:pt x="35693" y="1202"/>
                  </a:lnTo>
                  <a:lnTo>
                    <a:pt x="357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5"/>
            <p:cNvSpPr/>
            <p:nvPr/>
          </p:nvSpPr>
          <p:spPr>
            <a:xfrm flipH="1">
              <a:off x="6918636" y="4065374"/>
              <a:ext cx="836215" cy="27072"/>
            </a:xfrm>
            <a:custGeom>
              <a:avLst/>
              <a:gdLst/>
              <a:ahLst/>
              <a:cxnLst/>
              <a:rect l="l" t="t" r="r" b="b"/>
              <a:pathLst>
                <a:path w="37128" h="1202" extrusionOk="0">
                  <a:moveTo>
                    <a:pt x="1" y="1"/>
                  </a:moveTo>
                  <a:lnTo>
                    <a:pt x="168" y="1201"/>
                  </a:lnTo>
                  <a:lnTo>
                    <a:pt x="37061" y="1201"/>
                  </a:lnTo>
                  <a:lnTo>
                    <a:pt x="37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5"/>
            <p:cNvSpPr/>
            <p:nvPr/>
          </p:nvSpPr>
          <p:spPr>
            <a:xfrm flipH="1">
              <a:off x="6911136" y="3906861"/>
              <a:ext cx="868490" cy="27072"/>
            </a:xfrm>
            <a:custGeom>
              <a:avLst/>
              <a:gdLst/>
              <a:ahLst/>
              <a:cxnLst/>
              <a:rect l="l" t="t" r="r" b="b"/>
              <a:pathLst>
                <a:path w="38561" h="1202" extrusionOk="0">
                  <a:moveTo>
                    <a:pt x="0" y="0"/>
                  </a:moveTo>
                  <a:lnTo>
                    <a:pt x="167" y="1201"/>
                  </a:lnTo>
                  <a:lnTo>
                    <a:pt x="38528" y="1201"/>
                  </a:lnTo>
                  <a:lnTo>
                    <a:pt x="385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5"/>
            <p:cNvSpPr/>
            <p:nvPr/>
          </p:nvSpPr>
          <p:spPr>
            <a:xfrm flipH="1">
              <a:off x="6923906" y="3747582"/>
              <a:ext cx="851215" cy="27815"/>
            </a:xfrm>
            <a:custGeom>
              <a:avLst/>
              <a:gdLst/>
              <a:ahLst/>
              <a:cxnLst/>
              <a:rect l="l" t="t" r="r" b="b"/>
              <a:pathLst>
                <a:path w="37794" h="1235" extrusionOk="0">
                  <a:moveTo>
                    <a:pt x="300" y="1"/>
                  </a:moveTo>
                  <a:lnTo>
                    <a:pt x="0" y="1235"/>
                  </a:lnTo>
                  <a:lnTo>
                    <a:pt x="37694" y="1235"/>
                  </a:lnTo>
                  <a:lnTo>
                    <a:pt x="37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5"/>
            <p:cNvSpPr/>
            <p:nvPr/>
          </p:nvSpPr>
          <p:spPr>
            <a:xfrm flipH="1">
              <a:off x="6941924" y="3589068"/>
              <a:ext cx="795630" cy="27050"/>
            </a:xfrm>
            <a:custGeom>
              <a:avLst/>
              <a:gdLst/>
              <a:ahLst/>
              <a:cxnLst/>
              <a:rect l="l" t="t" r="r" b="b"/>
              <a:pathLst>
                <a:path w="35326" h="1201" extrusionOk="0">
                  <a:moveTo>
                    <a:pt x="300" y="0"/>
                  </a:moveTo>
                  <a:lnTo>
                    <a:pt x="0" y="1201"/>
                  </a:lnTo>
                  <a:lnTo>
                    <a:pt x="35325" y="1201"/>
                  </a:lnTo>
                  <a:lnTo>
                    <a:pt x="347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5"/>
            <p:cNvSpPr/>
            <p:nvPr/>
          </p:nvSpPr>
          <p:spPr>
            <a:xfrm flipH="1">
              <a:off x="7020820" y="3430532"/>
              <a:ext cx="679932" cy="27072"/>
            </a:xfrm>
            <a:custGeom>
              <a:avLst/>
              <a:gdLst/>
              <a:ahLst/>
              <a:cxnLst/>
              <a:rect l="l" t="t" r="r" b="b"/>
              <a:pathLst>
                <a:path w="30189" h="1202" extrusionOk="0">
                  <a:moveTo>
                    <a:pt x="301" y="1"/>
                  </a:moveTo>
                  <a:lnTo>
                    <a:pt x="1" y="1202"/>
                  </a:lnTo>
                  <a:lnTo>
                    <a:pt x="30189" y="1202"/>
                  </a:lnTo>
                  <a:lnTo>
                    <a:pt x="296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5"/>
            <p:cNvSpPr/>
            <p:nvPr/>
          </p:nvSpPr>
          <p:spPr>
            <a:xfrm flipH="1">
              <a:off x="7204874" y="3012830"/>
              <a:ext cx="388446" cy="490608"/>
            </a:xfrm>
            <a:custGeom>
              <a:avLst/>
              <a:gdLst/>
              <a:ahLst/>
              <a:cxnLst/>
              <a:rect l="l" t="t" r="r" b="b"/>
              <a:pathLst>
                <a:path w="17247" h="21783" extrusionOk="0">
                  <a:moveTo>
                    <a:pt x="3370" y="0"/>
                  </a:moveTo>
                  <a:cubicBezTo>
                    <a:pt x="3069" y="3770"/>
                    <a:pt x="2736" y="7539"/>
                    <a:pt x="2436" y="11342"/>
                  </a:cubicBezTo>
                  <a:cubicBezTo>
                    <a:pt x="2176" y="11404"/>
                    <a:pt x="1923" y="11421"/>
                    <a:pt x="1673" y="11421"/>
                  </a:cubicBezTo>
                  <a:cubicBezTo>
                    <a:pt x="1369" y="11421"/>
                    <a:pt x="1068" y="11396"/>
                    <a:pt x="763" y="11396"/>
                  </a:cubicBezTo>
                  <a:cubicBezTo>
                    <a:pt x="513" y="11396"/>
                    <a:pt x="260" y="11413"/>
                    <a:pt x="1" y="11475"/>
                  </a:cubicBezTo>
                  <a:cubicBezTo>
                    <a:pt x="3370" y="14777"/>
                    <a:pt x="6739" y="18480"/>
                    <a:pt x="10175" y="21782"/>
                  </a:cubicBezTo>
                  <a:cubicBezTo>
                    <a:pt x="12443" y="18080"/>
                    <a:pt x="14945" y="14144"/>
                    <a:pt x="17246" y="10441"/>
                  </a:cubicBezTo>
                  <a:lnTo>
                    <a:pt x="17246" y="10441"/>
                  </a:lnTo>
                  <a:lnTo>
                    <a:pt x="14177" y="10708"/>
                  </a:lnTo>
                  <a:cubicBezTo>
                    <a:pt x="13377" y="7606"/>
                    <a:pt x="12576" y="4503"/>
                    <a:pt x="11842" y="1401"/>
                  </a:cubicBezTo>
                  <a:cubicBezTo>
                    <a:pt x="10957" y="1628"/>
                    <a:pt x="10054" y="1750"/>
                    <a:pt x="9141" y="1750"/>
                  </a:cubicBezTo>
                  <a:cubicBezTo>
                    <a:pt x="7235" y="1750"/>
                    <a:pt x="5287" y="1218"/>
                    <a:pt x="337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5"/>
            <p:cNvSpPr/>
            <p:nvPr/>
          </p:nvSpPr>
          <p:spPr>
            <a:xfrm flipH="1">
              <a:off x="7287532" y="3012830"/>
              <a:ext cx="234414" cy="200946"/>
            </a:xfrm>
            <a:custGeom>
              <a:avLst/>
              <a:gdLst/>
              <a:ahLst/>
              <a:cxnLst/>
              <a:rect l="l" t="t" r="r" b="b"/>
              <a:pathLst>
                <a:path w="10408" h="8922" extrusionOk="0">
                  <a:moveTo>
                    <a:pt x="234" y="0"/>
                  </a:moveTo>
                  <a:cubicBezTo>
                    <a:pt x="167" y="1068"/>
                    <a:pt x="67" y="2202"/>
                    <a:pt x="1" y="3269"/>
                  </a:cubicBezTo>
                  <a:cubicBezTo>
                    <a:pt x="1602" y="5904"/>
                    <a:pt x="4237" y="7939"/>
                    <a:pt x="7239" y="8706"/>
                  </a:cubicBezTo>
                  <a:cubicBezTo>
                    <a:pt x="7670" y="8836"/>
                    <a:pt x="8157" y="8922"/>
                    <a:pt x="8641" y="8922"/>
                  </a:cubicBezTo>
                  <a:cubicBezTo>
                    <a:pt x="9280" y="8922"/>
                    <a:pt x="9914" y="8772"/>
                    <a:pt x="10408" y="8373"/>
                  </a:cubicBezTo>
                  <a:cubicBezTo>
                    <a:pt x="9841" y="6038"/>
                    <a:pt x="9240" y="3703"/>
                    <a:pt x="8673" y="1401"/>
                  </a:cubicBezTo>
                  <a:cubicBezTo>
                    <a:pt x="7797" y="1631"/>
                    <a:pt x="6891" y="1757"/>
                    <a:pt x="5970" y="1757"/>
                  </a:cubicBezTo>
                  <a:cubicBezTo>
                    <a:pt x="4087" y="1757"/>
                    <a:pt x="2138" y="1232"/>
                    <a:pt x="23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5"/>
            <p:cNvSpPr/>
            <p:nvPr/>
          </p:nvSpPr>
          <p:spPr>
            <a:xfrm flipH="1">
              <a:off x="7205640" y="3047380"/>
              <a:ext cx="326824" cy="323829"/>
            </a:xfrm>
            <a:custGeom>
              <a:avLst/>
              <a:gdLst/>
              <a:ahLst/>
              <a:cxnLst/>
              <a:rect l="l" t="t" r="r" b="b"/>
              <a:pathLst>
                <a:path w="14511" h="14378" extrusionOk="0">
                  <a:moveTo>
                    <a:pt x="534" y="1"/>
                  </a:moveTo>
                  <a:cubicBezTo>
                    <a:pt x="367" y="2236"/>
                    <a:pt x="167" y="4437"/>
                    <a:pt x="1" y="6705"/>
                  </a:cubicBezTo>
                  <a:cubicBezTo>
                    <a:pt x="1635" y="10074"/>
                    <a:pt x="4804" y="13577"/>
                    <a:pt x="11142" y="14378"/>
                  </a:cubicBezTo>
                  <a:cubicBezTo>
                    <a:pt x="12309" y="12543"/>
                    <a:pt x="13410" y="10708"/>
                    <a:pt x="14511" y="8974"/>
                  </a:cubicBezTo>
                  <a:lnTo>
                    <a:pt x="14511" y="8974"/>
                  </a:lnTo>
                  <a:lnTo>
                    <a:pt x="11409" y="9207"/>
                  </a:lnTo>
                  <a:cubicBezTo>
                    <a:pt x="10608" y="6172"/>
                    <a:pt x="9874" y="3136"/>
                    <a:pt x="9074" y="67"/>
                  </a:cubicBezTo>
                  <a:lnTo>
                    <a:pt x="8407" y="67"/>
                  </a:lnTo>
                  <a:cubicBezTo>
                    <a:pt x="7834" y="160"/>
                    <a:pt x="7232" y="210"/>
                    <a:pt x="6609" y="210"/>
                  </a:cubicBezTo>
                  <a:cubicBezTo>
                    <a:pt x="5888" y="210"/>
                    <a:pt x="5139" y="144"/>
                    <a:pt x="43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5"/>
            <p:cNvSpPr/>
            <p:nvPr/>
          </p:nvSpPr>
          <p:spPr>
            <a:xfrm flipH="1">
              <a:off x="7602306" y="2933258"/>
              <a:ext cx="125495" cy="165991"/>
            </a:xfrm>
            <a:custGeom>
              <a:avLst/>
              <a:gdLst/>
              <a:ahLst/>
              <a:cxnLst/>
              <a:rect l="l" t="t" r="r" b="b"/>
              <a:pathLst>
                <a:path w="5572" h="7370" extrusionOk="0">
                  <a:moveTo>
                    <a:pt x="2005" y="0"/>
                  </a:moveTo>
                  <a:cubicBezTo>
                    <a:pt x="1451" y="0"/>
                    <a:pt x="942" y="98"/>
                    <a:pt x="668" y="331"/>
                  </a:cubicBezTo>
                  <a:cubicBezTo>
                    <a:pt x="1" y="865"/>
                    <a:pt x="2402" y="3767"/>
                    <a:pt x="2469" y="4767"/>
                  </a:cubicBezTo>
                  <a:cubicBezTo>
                    <a:pt x="2536" y="5735"/>
                    <a:pt x="2102" y="6735"/>
                    <a:pt x="1402" y="7369"/>
                  </a:cubicBezTo>
                  <a:cubicBezTo>
                    <a:pt x="2469" y="7369"/>
                    <a:pt x="3870" y="6802"/>
                    <a:pt x="4571" y="6068"/>
                  </a:cubicBezTo>
                  <a:cubicBezTo>
                    <a:pt x="5271" y="5301"/>
                    <a:pt x="5571" y="4267"/>
                    <a:pt x="5505" y="3233"/>
                  </a:cubicBezTo>
                  <a:cubicBezTo>
                    <a:pt x="5405" y="2332"/>
                    <a:pt x="4837" y="965"/>
                    <a:pt x="4104" y="498"/>
                  </a:cubicBezTo>
                  <a:cubicBezTo>
                    <a:pt x="3690" y="203"/>
                    <a:pt x="2802" y="0"/>
                    <a:pt x="2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5"/>
            <p:cNvSpPr/>
            <p:nvPr/>
          </p:nvSpPr>
          <p:spPr>
            <a:xfrm flipH="1">
              <a:off x="7497126" y="2958799"/>
              <a:ext cx="154031" cy="165248"/>
            </a:xfrm>
            <a:custGeom>
              <a:avLst/>
              <a:gdLst/>
              <a:ahLst/>
              <a:cxnLst/>
              <a:rect l="l" t="t" r="r" b="b"/>
              <a:pathLst>
                <a:path w="6839" h="7337" extrusionOk="0">
                  <a:moveTo>
                    <a:pt x="4385" y="0"/>
                  </a:moveTo>
                  <a:cubicBezTo>
                    <a:pt x="3404" y="0"/>
                    <a:pt x="2313" y="203"/>
                    <a:pt x="1801" y="498"/>
                  </a:cubicBezTo>
                  <a:cubicBezTo>
                    <a:pt x="934" y="965"/>
                    <a:pt x="200" y="2332"/>
                    <a:pt x="134" y="3200"/>
                  </a:cubicBezTo>
                  <a:cubicBezTo>
                    <a:pt x="0" y="4267"/>
                    <a:pt x="367" y="5301"/>
                    <a:pt x="1268" y="6035"/>
                  </a:cubicBezTo>
                  <a:cubicBezTo>
                    <a:pt x="2135" y="6802"/>
                    <a:pt x="3836" y="7336"/>
                    <a:pt x="5137" y="7336"/>
                  </a:cubicBezTo>
                  <a:cubicBezTo>
                    <a:pt x="4270" y="6702"/>
                    <a:pt x="3769" y="5735"/>
                    <a:pt x="3836" y="4768"/>
                  </a:cubicBezTo>
                  <a:cubicBezTo>
                    <a:pt x="3870" y="3800"/>
                    <a:pt x="6838" y="831"/>
                    <a:pt x="6038" y="331"/>
                  </a:cubicBezTo>
                  <a:cubicBezTo>
                    <a:pt x="5696" y="98"/>
                    <a:pt x="5067" y="0"/>
                    <a:pt x="4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5"/>
            <p:cNvSpPr/>
            <p:nvPr/>
          </p:nvSpPr>
          <p:spPr>
            <a:xfrm flipH="1">
              <a:off x="7216158" y="2551524"/>
              <a:ext cx="507882" cy="564256"/>
            </a:xfrm>
            <a:custGeom>
              <a:avLst/>
              <a:gdLst/>
              <a:ahLst/>
              <a:cxnLst/>
              <a:rect l="l" t="t" r="r" b="b"/>
              <a:pathLst>
                <a:path w="22550" h="25053" extrusionOk="0">
                  <a:moveTo>
                    <a:pt x="12176" y="1"/>
                  </a:moveTo>
                  <a:cubicBezTo>
                    <a:pt x="9441" y="34"/>
                    <a:pt x="6705" y="501"/>
                    <a:pt x="4437" y="1969"/>
                  </a:cubicBezTo>
                  <a:cubicBezTo>
                    <a:pt x="2202" y="3403"/>
                    <a:pt x="1068" y="6005"/>
                    <a:pt x="801" y="7573"/>
                  </a:cubicBezTo>
                  <a:cubicBezTo>
                    <a:pt x="0" y="11843"/>
                    <a:pt x="2569" y="15612"/>
                    <a:pt x="3970" y="19748"/>
                  </a:cubicBezTo>
                  <a:cubicBezTo>
                    <a:pt x="5504" y="24318"/>
                    <a:pt x="6505" y="25052"/>
                    <a:pt x="15378" y="25052"/>
                  </a:cubicBezTo>
                  <a:cubicBezTo>
                    <a:pt x="17880" y="25052"/>
                    <a:pt x="20649" y="24185"/>
                    <a:pt x="21749" y="21983"/>
                  </a:cubicBezTo>
                  <a:cubicBezTo>
                    <a:pt x="22350" y="20849"/>
                    <a:pt x="22416" y="19515"/>
                    <a:pt x="22483" y="18247"/>
                  </a:cubicBezTo>
                  <a:cubicBezTo>
                    <a:pt x="22550" y="15512"/>
                    <a:pt x="22517" y="12710"/>
                    <a:pt x="22350" y="9975"/>
                  </a:cubicBezTo>
                  <a:cubicBezTo>
                    <a:pt x="22183" y="7473"/>
                    <a:pt x="21849" y="4738"/>
                    <a:pt x="20215" y="2836"/>
                  </a:cubicBezTo>
                  <a:cubicBezTo>
                    <a:pt x="18314" y="568"/>
                    <a:pt x="15078" y="1"/>
                    <a:pt x="12176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5"/>
            <p:cNvSpPr/>
            <p:nvPr/>
          </p:nvSpPr>
          <p:spPr>
            <a:xfrm flipH="1">
              <a:off x="7446789" y="2817853"/>
              <a:ext cx="156306" cy="142973"/>
            </a:xfrm>
            <a:custGeom>
              <a:avLst/>
              <a:gdLst/>
              <a:ahLst/>
              <a:cxnLst/>
              <a:rect l="l" t="t" r="r" b="b"/>
              <a:pathLst>
                <a:path w="6940" h="6348" extrusionOk="0">
                  <a:moveTo>
                    <a:pt x="3470" y="1"/>
                  </a:moveTo>
                  <a:cubicBezTo>
                    <a:pt x="2661" y="1"/>
                    <a:pt x="1852" y="318"/>
                    <a:pt x="1235" y="952"/>
                  </a:cubicBezTo>
                  <a:cubicBezTo>
                    <a:pt x="1" y="2186"/>
                    <a:pt x="1" y="4187"/>
                    <a:pt x="1235" y="5422"/>
                  </a:cubicBezTo>
                  <a:cubicBezTo>
                    <a:pt x="1852" y="6039"/>
                    <a:pt x="2661" y="6347"/>
                    <a:pt x="3470" y="6347"/>
                  </a:cubicBezTo>
                  <a:cubicBezTo>
                    <a:pt x="4279" y="6347"/>
                    <a:pt x="5088" y="6039"/>
                    <a:pt x="5705" y="5422"/>
                  </a:cubicBezTo>
                  <a:cubicBezTo>
                    <a:pt x="6939" y="4187"/>
                    <a:pt x="6939" y="2186"/>
                    <a:pt x="5705" y="952"/>
                  </a:cubicBezTo>
                  <a:cubicBezTo>
                    <a:pt x="5088" y="318"/>
                    <a:pt x="4279" y="1"/>
                    <a:pt x="34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5"/>
            <p:cNvSpPr/>
            <p:nvPr/>
          </p:nvSpPr>
          <p:spPr>
            <a:xfrm flipH="1">
              <a:off x="7216901" y="2815983"/>
              <a:ext cx="83423" cy="142027"/>
            </a:xfrm>
            <a:custGeom>
              <a:avLst/>
              <a:gdLst/>
              <a:ahLst/>
              <a:cxnLst/>
              <a:rect l="l" t="t" r="r" b="b"/>
              <a:pathLst>
                <a:path w="3704" h="6306" extrusionOk="0">
                  <a:moveTo>
                    <a:pt x="3103" y="1"/>
                  </a:moveTo>
                  <a:cubicBezTo>
                    <a:pt x="1402" y="1"/>
                    <a:pt x="1" y="1435"/>
                    <a:pt x="1" y="3136"/>
                  </a:cubicBezTo>
                  <a:cubicBezTo>
                    <a:pt x="1" y="4904"/>
                    <a:pt x="1402" y="6305"/>
                    <a:pt x="3170" y="6305"/>
                  </a:cubicBezTo>
                  <a:cubicBezTo>
                    <a:pt x="3337" y="6305"/>
                    <a:pt x="3503" y="6305"/>
                    <a:pt x="3637" y="6272"/>
                  </a:cubicBezTo>
                  <a:cubicBezTo>
                    <a:pt x="3704" y="4170"/>
                    <a:pt x="3704" y="2135"/>
                    <a:pt x="3603" y="67"/>
                  </a:cubicBezTo>
                  <a:cubicBezTo>
                    <a:pt x="3437" y="1"/>
                    <a:pt x="3270" y="1"/>
                    <a:pt x="3103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5"/>
            <p:cNvSpPr/>
            <p:nvPr/>
          </p:nvSpPr>
          <p:spPr>
            <a:xfrm flipH="1">
              <a:off x="7211631" y="2420804"/>
              <a:ext cx="501891" cy="186351"/>
            </a:xfrm>
            <a:custGeom>
              <a:avLst/>
              <a:gdLst/>
              <a:ahLst/>
              <a:cxnLst/>
              <a:rect l="l" t="t" r="r" b="b"/>
              <a:pathLst>
                <a:path w="22284" h="8274" extrusionOk="0">
                  <a:moveTo>
                    <a:pt x="22283" y="1"/>
                  </a:moveTo>
                  <a:cubicBezTo>
                    <a:pt x="21015" y="1769"/>
                    <a:pt x="18747" y="2603"/>
                    <a:pt x="16579" y="2803"/>
                  </a:cubicBezTo>
                  <a:cubicBezTo>
                    <a:pt x="16135" y="2844"/>
                    <a:pt x="15689" y="2861"/>
                    <a:pt x="15243" y="2861"/>
                  </a:cubicBezTo>
                  <a:cubicBezTo>
                    <a:pt x="13510" y="2861"/>
                    <a:pt x="11765" y="2602"/>
                    <a:pt x="10041" y="2469"/>
                  </a:cubicBezTo>
                  <a:cubicBezTo>
                    <a:pt x="9389" y="2419"/>
                    <a:pt x="8727" y="2384"/>
                    <a:pt x="8067" y="2384"/>
                  </a:cubicBezTo>
                  <a:cubicBezTo>
                    <a:pt x="6532" y="2384"/>
                    <a:pt x="5002" y="2573"/>
                    <a:pt x="3603" y="3203"/>
                  </a:cubicBezTo>
                  <a:cubicBezTo>
                    <a:pt x="1668" y="4104"/>
                    <a:pt x="0" y="6105"/>
                    <a:pt x="67" y="8273"/>
                  </a:cubicBezTo>
                  <a:cubicBezTo>
                    <a:pt x="5738" y="7339"/>
                    <a:pt x="9674" y="7539"/>
                    <a:pt x="13377" y="6605"/>
                  </a:cubicBezTo>
                  <a:cubicBezTo>
                    <a:pt x="17079" y="5705"/>
                    <a:pt x="20682" y="3470"/>
                    <a:pt x="22283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5"/>
            <p:cNvSpPr/>
            <p:nvPr/>
          </p:nvSpPr>
          <p:spPr>
            <a:xfrm flipH="1">
              <a:off x="7114717" y="2487853"/>
              <a:ext cx="413243" cy="222680"/>
            </a:xfrm>
            <a:custGeom>
              <a:avLst/>
              <a:gdLst/>
              <a:ahLst/>
              <a:cxnLst/>
              <a:rect l="l" t="t" r="r" b="b"/>
              <a:pathLst>
                <a:path w="18348" h="9887" extrusionOk="0">
                  <a:moveTo>
                    <a:pt x="9416" y="1"/>
                  </a:moveTo>
                  <a:cubicBezTo>
                    <a:pt x="7989" y="1"/>
                    <a:pt x="6548" y="233"/>
                    <a:pt x="5171" y="626"/>
                  </a:cubicBezTo>
                  <a:cubicBezTo>
                    <a:pt x="4137" y="893"/>
                    <a:pt x="2002" y="793"/>
                    <a:pt x="1" y="1293"/>
                  </a:cubicBezTo>
                  <a:cubicBezTo>
                    <a:pt x="1001" y="3895"/>
                    <a:pt x="3303" y="5963"/>
                    <a:pt x="5938" y="7298"/>
                  </a:cubicBezTo>
                  <a:cubicBezTo>
                    <a:pt x="8540" y="8632"/>
                    <a:pt x="11509" y="9232"/>
                    <a:pt x="14444" y="9733"/>
                  </a:cubicBezTo>
                  <a:cubicBezTo>
                    <a:pt x="14800" y="9816"/>
                    <a:pt x="15181" y="9887"/>
                    <a:pt x="15556" y="9887"/>
                  </a:cubicBezTo>
                  <a:cubicBezTo>
                    <a:pt x="15779" y="9887"/>
                    <a:pt x="16000" y="9862"/>
                    <a:pt x="16212" y="9799"/>
                  </a:cubicBezTo>
                  <a:cubicBezTo>
                    <a:pt x="17313" y="9466"/>
                    <a:pt x="17880" y="8332"/>
                    <a:pt x="18014" y="7298"/>
                  </a:cubicBezTo>
                  <a:cubicBezTo>
                    <a:pt x="18347" y="4629"/>
                    <a:pt x="16346" y="1994"/>
                    <a:pt x="13710" y="826"/>
                  </a:cubicBezTo>
                  <a:cubicBezTo>
                    <a:pt x="12353" y="250"/>
                    <a:pt x="10892" y="1"/>
                    <a:pt x="9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5"/>
            <p:cNvSpPr/>
            <p:nvPr/>
          </p:nvSpPr>
          <p:spPr>
            <a:xfrm flipH="1">
              <a:off x="7586541" y="2552290"/>
              <a:ext cx="275743" cy="360630"/>
            </a:xfrm>
            <a:custGeom>
              <a:avLst/>
              <a:gdLst/>
              <a:ahLst/>
              <a:cxnLst/>
              <a:rect l="l" t="t" r="r" b="b"/>
              <a:pathLst>
                <a:path w="12243" h="16012" extrusionOk="0">
                  <a:moveTo>
                    <a:pt x="8574" y="0"/>
                  </a:moveTo>
                  <a:lnTo>
                    <a:pt x="8574" y="0"/>
                  </a:lnTo>
                  <a:cubicBezTo>
                    <a:pt x="8507" y="167"/>
                    <a:pt x="8473" y="367"/>
                    <a:pt x="8674" y="467"/>
                  </a:cubicBezTo>
                  <a:cubicBezTo>
                    <a:pt x="5705" y="1301"/>
                    <a:pt x="2469" y="2335"/>
                    <a:pt x="1035" y="4837"/>
                  </a:cubicBezTo>
                  <a:cubicBezTo>
                    <a:pt x="1" y="6705"/>
                    <a:pt x="234" y="9007"/>
                    <a:pt x="1268" y="10941"/>
                  </a:cubicBezTo>
                  <a:cubicBezTo>
                    <a:pt x="2202" y="12843"/>
                    <a:pt x="3803" y="14411"/>
                    <a:pt x="5338" y="16012"/>
                  </a:cubicBezTo>
                  <a:cubicBezTo>
                    <a:pt x="7840" y="13843"/>
                    <a:pt x="10275" y="11408"/>
                    <a:pt x="11242" y="8440"/>
                  </a:cubicBezTo>
                  <a:cubicBezTo>
                    <a:pt x="12243" y="5437"/>
                    <a:pt x="11476" y="1768"/>
                    <a:pt x="8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5"/>
            <p:cNvSpPr/>
            <p:nvPr/>
          </p:nvSpPr>
          <p:spPr>
            <a:xfrm flipH="1">
              <a:off x="7340122" y="2826501"/>
              <a:ext cx="63131" cy="137500"/>
            </a:xfrm>
            <a:custGeom>
              <a:avLst/>
              <a:gdLst/>
              <a:ahLst/>
              <a:cxnLst/>
              <a:rect l="l" t="t" r="r" b="b"/>
              <a:pathLst>
                <a:path w="2803" h="6105" extrusionOk="0">
                  <a:moveTo>
                    <a:pt x="343" y="1"/>
                  </a:moveTo>
                  <a:cubicBezTo>
                    <a:pt x="276" y="1"/>
                    <a:pt x="201" y="34"/>
                    <a:pt x="134" y="101"/>
                  </a:cubicBezTo>
                  <a:cubicBezTo>
                    <a:pt x="1" y="167"/>
                    <a:pt x="1" y="334"/>
                    <a:pt x="134" y="468"/>
                  </a:cubicBezTo>
                  <a:cubicBezTo>
                    <a:pt x="835" y="1201"/>
                    <a:pt x="1635" y="2002"/>
                    <a:pt x="1969" y="3003"/>
                  </a:cubicBezTo>
                  <a:cubicBezTo>
                    <a:pt x="2269" y="3870"/>
                    <a:pt x="2002" y="5104"/>
                    <a:pt x="1168" y="5538"/>
                  </a:cubicBezTo>
                  <a:cubicBezTo>
                    <a:pt x="1068" y="5638"/>
                    <a:pt x="968" y="5805"/>
                    <a:pt x="1068" y="5938"/>
                  </a:cubicBezTo>
                  <a:cubicBezTo>
                    <a:pt x="1102" y="6038"/>
                    <a:pt x="1235" y="6105"/>
                    <a:pt x="1302" y="6105"/>
                  </a:cubicBezTo>
                  <a:cubicBezTo>
                    <a:pt x="1335" y="6105"/>
                    <a:pt x="1435" y="6038"/>
                    <a:pt x="1435" y="6038"/>
                  </a:cubicBezTo>
                  <a:cubicBezTo>
                    <a:pt x="2603" y="5438"/>
                    <a:pt x="2803" y="3937"/>
                    <a:pt x="2469" y="2836"/>
                  </a:cubicBezTo>
                  <a:cubicBezTo>
                    <a:pt x="2102" y="1702"/>
                    <a:pt x="1269" y="835"/>
                    <a:pt x="501" y="101"/>
                  </a:cubicBezTo>
                  <a:cubicBezTo>
                    <a:pt x="468" y="34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5"/>
            <p:cNvSpPr/>
            <p:nvPr/>
          </p:nvSpPr>
          <p:spPr>
            <a:xfrm flipH="1">
              <a:off x="7322081" y="2972245"/>
              <a:ext cx="157049" cy="87072"/>
            </a:xfrm>
            <a:custGeom>
              <a:avLst/>
              <a:gdLst/>
              <a:ahLst/>
              <a:cxnLst/>
              <a:rect l="l" t="t" r="r" b="b"/>
              <a:pathLst>
                <a:path w="6973" h="3866" extrusionOk="0">
                  <a:moveTo>
                    <a:pt x="168" y="1"/>
                  </a:moveTo>
                  <a:lnTo>
                    <a:pt x="168" y="1"/>
                  </a:lnTo>
                  <a:cubicBezTo>
                    <a:pt x="1" y="1702"/>
                    <a:pt x="1235" y="3403"/>
                    <a:pt x="2903" y="3804"/>
                  </a:cubicBezTo>
                  <a:cubicBezTo>
                    <a:pt x="3115" y="3845"/>
                    <a:pt x="3330" y="3865"/>
                    <a:pt x="3545" y="3865"/>
                  </a:cubicBezTo>
                  <a:cubicBezTo>
                    <a:pt x="5049" y="3865"/>
                    <a:pt x="6535" y="2891"/>
                    <a:pt x="6973" y="1635"/>
                  </a:cubicBezTo>
                  <a:cubicBezTo>
                    <a:pt x="4771" y="968"/>
                    <a:pt x="2469" y="368"/>
                    <a:pt x="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5"/>
            <p:cNvSpPr/>
            <p:nvPr/>
          </p:nvSpPr>
          <p:spPr>
            <a:xfrm flipH="1">
              <a:off x="6903613" y="3565014"/>
              <a:ext cx="372860" cy="390923"/>
            </a:xfrm>
            <a:custGeom>
              <a:avLst/>
              <a:gdLst/>
              <a:ahLst/>
              <a:cxnLst/>
              <a:rect l="l" t="t" r="r" b="b"/>
              <a:pathLst>
                <a:path w="16555" h="17357" extrusionOk="0">
                  <a:moveTo>
                    <a:pt x="1944" y="1"/>
                  </a:moveTo>
                  <a:cubicBezTo>
                    <a:pt x="1944" y="1"/>
                    <a:pt x="0" y="17357"/>
                    <a:pt x="12227" y="17357"/>
                  </a:cubicBezTo>
                  <a:cubicBezTo>
                    <a:pt x="13401" y="17357"/>
                    <a:pt x="14705" y="17197"/>
                    <a:pt x="16154" y="16846"/>
                  </a:cubicBezTo>
                  <a:lnTo>
                    <a:pt x="16354" y="12576"/>
                  </a:lnTo>
                  <a:cubicBezTo>
                    <a:pt x="16554" y="8240"/>
                    <a:pt x="15654" y="3904"/>
                    <a:pt x="137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5"/>
            <p:cNvSpPr/>
            <p:nvPr/>
          </p:nvSpPr>
          <p:spPr>
            <a:xfrm flipH="1">
              <a:off x="7526428" y="2722965"/>
              <a:ext cx="238175" cy="124347"/>
            </a:xfrm>
            <a:custGeom>
              <a:avLst/>
              <a:gdLst/>
              <a:ahLst/>
              <a:cxnLst/>
              <a:rect l="l" t="t" r="r" b="b"/>
              <a:pathLst>
                <a:path w="10575" h="5521" extrusionOk="0">
                  <a:moveTo>
                    <a:pt x="8149" y="1"/>
                  </a:moveTo>
                  <a:cubicBezTo>
                    <a:pt x="7016" y="1"/>
                    <a:pt x="5119" y="664"/>
                    <a:pt x="4470" y="928"/>
                  </a:cubicBezTo>
                  <a:lnTo>
                    <a:pt x="1368" y="2129"/>
                  </a:lnTo>
                  <a:cubicBezTo>
                    <a:pt x="434" y="2529"/>
                    <a:pt x="0" y="3597"/>
                    <a:pt x="467" y="4531"/>
                  </a:cubicBezTo>
                  <a:cubicBezTo>
                    <a:pt x="768" y="5158"/>
                    <a:pt x="1408" y="5521"/>
                    <a:pt x="2062" y="5521"/>
                  </a:cubicBezTo>
                  <a:cubicBezTo>
                    <a:pt x="2278" y="5521"/>
                    <a:pt x="2495" y="5481"/>
                    <a:pt x="2702" y="5398"/>
                  </a:cubicBezTo>
                  <a:lnTo>
                    <a:pt x="5771" y="4197"/>
                  </a:lnTo>
                  <a:cubicBezTo>
                    <a:pt x="6672" y="3797"/>
                    <a:pt x="10574" y="2062"/>
                    <a:pt x="10207" y="1195"/>
                  </a:cubicBezTo>
                  <a:lnTo>
                    <a:pt x="9007" y="361"/>
                  </a:lnTo>
                  <a:cubicBezTo>
                    <a:pt x="8913" y="100"/>
                    <a:pt x="8589" y="1"/>
                    <a:pt x="8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5"/>
            <p:cNvSpPr/>
            <p:nvPr/>
          </p:nvSpPr>
          <p:spPr>
            <a:xfrm flipH="1">
              <a:off x="7202622" y="2686794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263" y="0"/>
                  </a:moveTo>
                  <a:cubicBezTo>
                    <a:pt x="7368" y="0"/>
                    <a:pt x="3464" y="893"/>
                    <a:pt x="0" y="2501"/>
                  </a:cubicBezTo>
                  <a:cubicBezTo>
                    <a:pt x="467" y="4569"/>
                    <a:pt x="1101" y="6737"/>
                    <a:pt x="2469" y="8405"/>
                  </a:cubicBezTo>
                  <a:cubicBezTo>
                    <a:pt x="3516" y="9683"/>
                    <a:pt x="5170" y="10569"/>
                    <a:pt x="6787" y="10569"/>
                  </a:cubicBezTo>
                  <a:cubicBezTo>
                    <a:pt x="7281" y="10569"/>
                    <a:pt x="7771" y="10486"/>
                    <a:pt x="8239" y="10307"/>
                  </a:cubicBezTo>
                  <a:cubicBezTo>
                    <a:pt x="9340" y="9873"/>
                    <a:pt x="10307" y="8906"/>
                    <a:pt x="11475" y="8906"/>
                  </a:cubicBezTo>
                  <a:cubicBezTo>
                    <a:pt x="11492" y="8905"/>
                    <a:pt x="11509" y="8905"/>
                    <a:pt x="11525" y="8905"/>
                  </a:cubicBezTo>
                  <a:cubicBezTo>
                    <a:pt x="13102" y="8905"/>
                    <a:pt x="14327" y="10441"/>
                    <a:pt x="15911" y="10507"/>
                  </a:cubicBezTo>
                  <a:cubicBezTo>
                    <a:pt x="16845" y="10507"/>
                    <a:pt x="17746" y="9973"/>
                    <a:pt x="18313" y="9206"/>
                  </a:cubicBezTo>
                  <a:cubicBezTo>
                    <a:pt x="18914" y="8439"/>
                    <a:pt x="19180" y="7538"/>
                    <a:pt x="19414" y="6637"/>
                  </a:cubicBezTo>
                  <a:cubicBezTo>
                    <a:pt x="19781" y="5036"/>
                    <a:pt x="19914" y="3201"/>
                    <a:pt x="18847" y="1900"/>
                  </a:cubicBezTo>
                  <a:cubicBezTo>
                    <a:pt x="18013" y="866"/>
                    <a:pt x="16612" y="533"/>
                    <a:pt x="15311" y="333"/>
                  </a:cubicBezTo>
                  <a:cubicBezTo>
                    <a:pt x="13975" y="109"/>
                    <a:pt x="12620" y="0"/>
                    <a:pt x="11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5"/>
            <p:cNvSpPr/>
            <p:nvPr/>
          </p:nvSpPr>
          <p:spPr>
            <a:xfrm flipH="1">
              <a:off x="7172577" y="2672628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324" y="0"/>
                  </a:moveTo>
                  <a:cubicBezTo>
                    <a:pt x="7427" y="0"/>
                    <a:pt x="3529" y="906"/>
                    <a:pt x="0" y="2496"/>
                  </a:cubicBezTo>
                  <a:cubicBezTo>
                    <a:pt x="467" y="4598"/>
                    <a:pt x="1101" y="6766"/>
                    <a:pt x="2469" y="8434"/>
                  </a:cubicBezTo>
                  <a:cubicBezTo>
                    <a:pt x="3511" y="9705"/>
                    <a:pt x="5153" y="10569"/>
                    <a:pt x="6762" y="10569"/>
                  </a:cubicBezTo>
                  <a:cubicBezTo>
                    <a:pt x="7264" y="10569"/>
                    <a:pt x="7763" y="10484"/>
                    <a:pt x="8240" y="10302"/>
                  </a:cubicBezTo>
                  <a:cubicBezTo>
                    <a:pt x="9340" y="9868"/>
                    <a:pt x="10308" y="8934"/>
                    <a:pt x="11475" y="8934"/>
                  </a:cubicBezTo>
                  <a:cubicBezTo>
                    <a:pt x="11508" y="8933"/>
                    <a:pt x="11540" y="8932"/>
                    <a:pt x="11573" y="8932"/>
                  </a:cubicBezTo>
                  <a:cubicBezTo>
                    <a:pt x="13127" y="8932"/>
                    <a:pt x="14343" y="10469"/>
                    <a:pt x="15912" y="10502"/>
                  </a:cubicBezTo>
                  <a:cubicBezTo>
                    <a:pt x="16846" y="10502"/>
                    <a:pt x="17746" y="9968"/>
                    <a:pt x="18313" y="9201"/>
                  </a:cubicBezTo>
                  <a:cubicBezTo>
                    <a:pt x="18914" y="8467"/>
                    <a:pt x="19181" y="7533"/>
                    <a:pt x="19414" y="6632"/>
                  </a:cubicBezTo>
                  <a:cubicBezTo>
                    <a:pt x="19781" y="5031"/>
                    <a:pt x="19915" y="3197"/>
                    <a:pt x="18847" y="1896"/>
                  </a:cubicBezTo>
                  <a:cubicBezTo>
                    <a:pt x="18013" y="862"/>
                    <a:pt x="16612" y="528"/>
                    <a:pt x="15311" y="328"/>
                  </a:cubicBezTo>
                  <a:cubicBezTo>
                    <a:pt x="13992" y="107"/>
                    <a:pt x="12658" y="0"/>
                    <a:pt x="1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5"/>
            <p:cNvSpPr/>
            <p:nvPr/>
          </p:nvSpPr>
          <p:spPr>
            <a:xfrm flipH="1">
              <a:off x="7269491" y="2672966"/>
              <a:ext cx="222410" cy="237928"/>
            </a:xfrm>
            <a:custGeom>
              <a:avLst/>
              <a:gdLst/>
              <a:ahLst/>
              <a:cxnLst/>
              <a:rect l="l" t="t" r="r" b="b"/>
              <a:pathLst>
                <a:path w="9875" h="10564" extrusionOk="0">
                  <a:moveTo>
                    <a:pt x="5744" y="0"/>
                  </a:moveTo>
                  <a:cubicBezTo>
                    <a:pt x="4519" y="0"/>
                    <a:pt x="3290" y="83"/>
                    <a:pt x="2069" y="246"/>
                  </a:cubicBezTo>
                  <a:lnTo>
                    <a:pt x="1" y="10454"/>
                  </a:lnTo>
                  <a:cubicBezTo>
                    <a:pt x="346" y="10523"/>
                    <a:pt x="692" y="10563"/>
                    <a:pt x="1032" y="10563"/>
                  </a:cubicBezTo>
                  <a:cubicBezTo>
                    <a:pt x="1514" y="10563"/>
                    <a:pt x="1986" y="10482"/>
                    <a:pt x="2436" y="10287"/>
                  </a:cubicBezTo>
                  <a:cubicBezTo>
                    <a:pt x="3570" y="9853"/>
                    <a:pt x="4537" y="8919"/>
                    <a:pt x="5705" y="8919"/>
                  </a:cubicBezTo>
                  <a:cubicBezTo>
                    <a:pt x="6172" y="8919"/>
                    <a:pt x="6572" y="9019"/>
                    <a:pt x="7006" y="9186"/>
                  </a:cubicBezTo>
                  <a:lnTo>
                    <a:pt x="9875" y="313"/>
                  </a:lnTo>
                  <a:cubicBezTo>
                    <a:pt x="9774" y="313"/>
                    <a:pt x="9674" y="280"/>
                    <a:pt x="9574" y="280"/>
                  </a:cubicBezTo>
                  <a:cubicBezTo>
                    <a:pt x="8311" y="92"/>
                    <a:pt x="7030" y="0"/>
                    <a:pt x="5744" y="0"/>
                  </a:cubicBezTo>
                  <a:close/>
                </a:path>
              </a:pathLst>
            </a:custGeom>
            <a:solidFill>
              <a:srgbClr val="88C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5"/>
            <p:cNvSpPr/>
            <p:nvPr/>
          </p:nvSpPr>
          <p:spPr>
            <a:xfrm flipH="1">
              <a:off x="7347622" y="2528641"/>
              <a:ext cx="315563" cy="222748"/>
            </a:xfrm>
            <a:custGeom>
              <a:avLst/>
              <a:gdLst/>
              <a:ahLst/>
              <a:cxnLst/>
              <a:rect l="l" t="t" r="r" b="b"/>
              <a:pathLst>
                <a:path w="14011" h="9890" extrusionOk="0">
                  <a:moveTo>
                    <a:pt x="2151" y="1"/>
                  </a:moveTo>
                  <a:cubicBezTo>
                    <a:pt x="1943" y="1"/>
                    <a:pt x="1735" y="28"/>
                    <a:pt x="1535" y="83"/>
                  </a:cubicBezTo>
                  <a:cubicBezTo>
                    <a:pt x="801" y="350"/>
                    <a:pt x="0" y="1150"/>
                    <a:pt x="134" y="1917"/>
                  </a:cubicBezTo>
                  <a:cubicBezTo>
                    <a:pt x="367" y="4019"/>
                    <a:pt x="1368" y="5987"/>
                    <a:pt x="2936" y="7421"/>
                  </a:cubicBezTo>
                  <a:cubicBezTo>
                    <a:pt x="4470" y="8889"/>
                    <a:pt x="6472" y="9756"/>
                    <a:pt x="8607" y="9890"/>
                  </a:cubicBezTo>
                  <a:cubicBezTo>
                    <a:pt x="8673" y="9890"/>
                    <a:pt x="8707" y="9856"/>
                    <a:pt x="8707" y="9756"/>
                  </a:cubicBezTo>
                  <a:cubicBezTo>
                    <a:pt x="8707" y="9690"/>
                    <a:pt x="8673" y="9656"/>
                    <a:pt x="8607" y="9590"/>
                  </a:cubicBezTo>
                  <a:cubicBezTo>
                    <a:pt x="7172" y="9356"/>
                    <a:pt x="6272" y="7922"/>
                    <a:pt x="5871" y="6688"/>
                  </a:cubicBezTo>
                  <a:lnTo>
                    <a:pt x="5771" y="6187"/>
                  </a:lnTo>
                  <a:lnTo>
                    <a:pt x="5771" y="6187"/>
                  </a:lnTo>
                  <a:cubicBezTo>
                    <a:pt x="6205" y="6721"/>
                    <a:pt x="6772" y="7221"/>
                    <a:pt x="7339" y="7688"/>
                  </a:cubicBezTo>
                  <a:cubicBezTo>
                    <a:pt x="9007" y="8922"/>
                    <a:pt x="11142" y="9656"/>
                    <a:pt x="13210" y="9656"/>
                  </a:cubicBezTo>
                  <a:lnTo>
                    <a:pt x="13443" y="9656"/>
                  </a:lnTo>
                  <a:cubicBezTo>
                    <a:pt x="13610" y="9656"/>
                    <a:pt x="13710" y="9656"/>
                    <a:pt x="13877" y="9590"/>
                  </a:cubicBezTo>
                  <a:cubicBezTo>
                    <a:pt x="13977" y="9590"/>
                    <a:pt x="14010" y="9523"/>
                    <a:pt x="14010" y="9423"/>
                  </a:cubicBezTo>
                  <a:cubicBezTo>
                    <a:pt x="14010" y="9356"/>
                    <a:pt x="13944" y="9323"/>
                    <a:pt x="13877" y="9323"/>
                  </a:cubicBezTo>
                  <a:lnTo>
                    <a:pt x="13477" y="9323"/>
                  </a:lnTo>
                  <a:cubicBezTo>
                    <a:pt x="12609" y="9256"/>
                    <a:pt x="11675" y="8722"/>
                    <a:pt x="11108" y="7855"/>
                  </a:cubicBezTo>
                  <a:cubicBezTo>
                    <a:pt x="10475" y="6988"/>
                    <a:pt x="10141" y="5887"/>
                    <a:pt x="9841" y="4853"/>
                  </a:cubicBezTo>
                  <a:lnTo>
                    <a:pt x="9807" y="4719"/>
                  </a:lnTo>
                  <a:cubicBezTo>
                    <a:pt x="9474" y="3552"/>
                    <a:pt x="9107" y="2418"/>
                    <a:pt x="8373" y="1551"/>
                  </a:cubicBezTo>
                  <a:cubicBezTo>
                    <a:pt x="7798" y="839"/>
                    <a:pt x="6864" y="262"/>
                    <a:pt x="5847" y="262"/>
                  </a:cubicBezTo>
                  <a:cubicBezTo>
                    <a:pt x="5625" y="262"/>
                    <a:pt x="5398" y="290"/>
                    <a:pt x="5171" y="350"/>
                  </a:cubicBezTo>
                  <a:cubicBezTo>
                    <a:pt x="4804" y="483"/>
                    <a:pt x="4437" y="717"/>
                    <a:pt x="4137" y="1017"/>
                  </a:cubicBezTo>
                  <a:cubicBezTo>
                    <a:pt x="4003" y="850"/>
                    <a:pt x="3870" y="717"/>
                    <a:pt x="3703" y="583"/>
                  </a:cubicBezTo>
                  <a:cubicBezTo>
                    <a:pt x="3266" y="195"/>
                    <a:pt x="2706" y="1"/>
                    <a:pt x="2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5"/>
            <p:cNvSpPr/>
            <p:nvPr/>
          </p:nvSpPr>
          <p:spPr>
            <a:xfrm flipH="1">
              <a:off x="7625595" y="2798371"/>
              <a:ext cx="151036" cy="182162"/>
            </a:xfrm>
            <a:custGeom>
              <a:avLst/>
              <a:gdLst/>
              <a:ahLst/>
              <a:cxnLst/>
              <a:rect l="l" t="t" r="r" b="b"/>
              <a:pathLst>
                <a:path w="6706" h="8088" extrusionOk="0">
                  <a:moveTo>
                    <a:pt x="3180" y="1"/>
                  </a:moveTo>
                  <a:cubicBezTo>
                    <a:pt x="2632" y="1"/>
                    <a:pt x="2083" y="150"/>
                    <a:pt x="1635" y="449"/>
                  </a:cubicBezTo>
                  <a:cubicBezTo>
                    <a:pt x="501" y="1216"/>
                    <a:pt x="0" y="2717"/>
                    <a:pt x="234" y="4052"/>
                  </a:cubicBezTo>
                  <a:cubicBezTo>
                    <a:pt x="501" y="5386"/>
                    <a:pt x="1468" y="6520"/>
                    <a:pt x="2602" y="7221"/>
                  </a:cubicBezTo>
                  <a:cubicBezTo>
                    <a:pt x="3604" y="7805"/>
                    <a:pt x="4723" y="8088"/>
                    <a:pt x="5860" y="8088"/>
                  </a:cubicBezTo>
                  <a:cubicBezTo>
                    <a:pt x="6086" y="8088"/>
                    <a:pt x="6312" y="8077"/>
                    <a:pt x="6538" y="8054"/>
                  </a:cubicBezTo>
                  <a:cubicBezTo>
                    <a:pt x="6071" y="5686"/>
                    <a:pt x="6705" y="2851"/>
                    <a:pt x="5271" y="949"/>
                  </a:cubicBezTo>
                  <a:cubicBezTo>
                    <a:pt x="4777" y="317"/>
                    <a:pt x="3978" y="1"/>
                    <a:pt x="318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5"/>
            <p:cNvSpPr/>
            <p:nvPr/>
          </p:nvSpPr>
          <p:spPr>
            <a:xfrm flipH="1">
              <a:off x="7122983" y="3274271"/>
              <a:ext cx="666418" cy="1125449"/>
            </a:xfrm>
            <a:custGeom>
              <a:avLst/>
              <a:gdLst/>
              <a:ahLst/>
              <a:cxnLst/>
              <a:rect l="l" t="t" r="r" b="b"/>
              <a:pathLst>
                <a:path w="29589" h="49970" extrusionOk="0">
                  <a:moveTo>
                    <a:pt x="5905" y="0"/>
                  </a:moveTo>
                  <a:lnTo>
                    <a:pt x="0" y="25085"/>
                  </a:lnTo>
                  <a:lnTo>
                    <a:pt x="3103" y="45466"/>
                  </a:lnTo>
                  <a:lnTo>
                    <a:pt x="1535" y="49970"/>
                  </a:lnTo>
                  <a:lnTo>
                    <a:pt x="29588" y="49970"/>
                  </a:lnTo>
                  <a:cubicBezTo>
                    <a:pt x="24485" y="44632"/>
                    <a:pt x="18547" y="38495"/>
                    <a:pt x="14811" y="34992"/>
                  </a:cubicBezTo>
                  <a:cubicBezTo>
                    <a:pt x="8740" y="29288"/>
                    <a:pt x="6672" y="8306"/>
                    <a:pt x="6105" y="0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5"/>
            <p:cNvSpPr/>
            <p:nvPr/>
          </p:nvSpPr>
          <p:spPr>
            <a:xfrm flipH="1">
              <a:off x="8400166" y="3327244"/>
              <a:ext cx="124752" cy="195721"/>
            </a:xfrm>
            <a:custGeom>
              <a:avLst/>
              <a:gdLst/>
              <a:ahLst/>
              <a:cxnLst/>
              <a:rect l="l" t="t" r="r" b="b"/>
              <a:pathLst>
                <a:path w="5539" h="8690" extrusionOk="0">
                  <a:moveTo>
                    <a:pt x="3776" y="1"/>
                  </a:moveTo>
                  <a:cubicBezTo>
                    <a:pt x="3150" y="1"/>
                    <a:pt x="2533" y="378"/>
                    <a:pt x="2269" y="984"/>
                  </a:cubicBezTo>
                  <a:lnTo>
                    <a:pt x="1" y="6421"/>
                  </a:lnTo>
                  <a:lnTo>
                    <a:pt x="4004" y="8690"/>
                  </a:lnTo>
                  <a:lnTo>
                    <a:pt x="5371" y="1952"/>
                  </a:lnTo>
                  <a:cubicBezTo>
                    <a:pt x="5538" y="1118"/>
                    <a:pt x="5071" y="317"/>
                    <a:pt x="4270" y="84"/>
                  </a:cubicBezTo>
                  <a:cubicBezTo>
                    <a:pt x="4109" y="28"/>
                    <a:pt x="3942" y="1"/>
                    <a:pt x="3776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5"/>
            <p:cNvSpPr/>
            <p:nvPr/>
          </p:nvSpPr>
          <p:spPr>
            <a:xfrm flipH="1">
              <a:off x="8303252" y="3152762"/>
              <a:ext cx="410991" cy="576058"/>
            </a:xfrm>
            <a:custGeom>
              <a:avLst/>
              <a:gdLst/>
              <a:ahLst/>
              <a:cxnLst/>
              <a:rect l="l" t="t" r="r" b="b"/>
              <a:pathLst>
                <a:path w="18248" h="25577" extrusionOk="0">
                  <a:moveTo>
                    <a:pt x="7779" y="1"/>
                  </a:moveTo>
                  <a:cubicBezTo>
                    <a:pt x="7340" y="1"/>
                    <a:pt x="6915" y="221"/>
                    <a:pt x="6672" y="625"/>
                  </a:cubicBezTo>
                  <a:cubicBezTo>
                    <a:pt x="6389" y="493"/>
                    <a:pt x="6090" y="430"/>
                    <a:pt x="5794" y="430"/>
                  </a:cubicBezTo>
                  <a:cubicBezTo>
                    <a:pt x="5045" y="430"/>
                    <a:pt x="4319" y="833"/>
                    <a:pt x="3937" y="1526"/>
                  </a:cubicBezTo>
                  <a:lnTo>
                    <a:pt x="1" y="8331"/>
                  </a:lnTo>
                  <a:lnTo>
                    <a:pt x="1" y="17471"/>
                  </a:lnTo>
                  <a:lnTo>
                    <a:pt x="10575" y="25577"/>
                  </a:lnTo>
                  <a:lnTo>
                    <a:pt x="18247" y="20473"/>
                  </a:lnTo>
                  <a:cubicBezTo>
                    <a:pt x="18247" y="20473"/>
                    <a:pt x="15679" y="15669"/>
                    <a:pt x="9474" y="13935"/>
                  </a:cubicBezTo>
                  <a:lnTo>
                    <a:pt x="9074" y="9098"/>
                  </a:lnTo>
                  <a:lnTo>
                    <a:pt x="11776" y="4995"/>
                  </a:lnTo>
                  <a:cubicBezTo>
                    <a:pt x="12243" y="4328"/>
                    <a:pt x="12076" y="3461"/>
                    <a:pt x="11409" y="2960"/>
                  </a:cubicBezTo>
                  <a:cubicBezTo>
                    <a:pt x="11135" y="2759"/>
                    <a:pt x="10818" y="2657"/>
                    <a:pt x="10500" y="2657"/>
                  </a:cubicBezTo>
                  <a:cubicBezTo>
                    <a:pt x="10082" y="2657"/>
                    <a:pt x="9663" y="2834"/>
                    <a:pt x="9341" y="3194"/>
                  </a:cubicBezTo>
                  <a:lnTo>
                    <a:pt x="7439" y="5462"/>
                  </a:lnTo>
                  <a:lnTo>
                    <a:pt x="7439" y="5462"/>
                  </a:lnTo>
                  <a:lnTo>
                    <a:pt x="9307" y="2227"/>
                  </a:lnTo>
                  <a:cubicBezTo>
                    <a:pt x="9641" y="1693"/>
                    <a:pt x="9508" y="992"/>
                    <a:pt x="9007" y="625"/>
                  </a:cubicBezTo>
                  <a:lnTo>
                    <a:pt x="8607" y="292"/>
                  </a:lnTo>
                  <a:cubicBezTo>
                    <a:pt x="8357" y="94"/>
                    <a:pt x="8065" y="1"/>
                    <a:pt x="777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5"/>
            <p:cNvSpPr/>
            <p:nvPr/>
          </p:nvSpPr>
          <p:spPr>
            <a:xfrm flipH="1">
              <a:off x="8556450" y="3160082"/>
              <a:ext cx="123986" cy="318558"/>
            </a:xfrm>
            <a:custGeom>
              <a:avLst/>
              <a:gdLst/>
              <a:ahLst/>
              <a:cxnLst/>
              <a:rect l="l" t="t" r="r" b="b"/>
              <a:pathLst>
                <a:path w="5505" h="14144" extrusionOk="0">
                  <a:moveTo>
                    <a:pt x="5221" y="0"/>
                  </a:moveTo>
                  <a:cubicBezTo>
                    <a:pt x="5134" y="0"/>
                    <a:pt x="5038" y="45"/>
                    <a:pt x="4971" y="134"/>
                  </a:cubicBezTo>
                  <a:lnTo>
                    <a:pt x="735" y="7205"/>
                  </a:lnTo>
                  <a:cubicBezTo>
                    <a:pt x="668" y="7239"/>
                    <a:pt x="668" y="7305"/>
                    <a:pt x="668" y="7339"/>
                  </a:cubicBezTo>
                  <a:lnTo>
                    <a:pt x="1" y="13843"/>
                  </a:lnTo>
                  <a:cubicBezTo>
                    <a:pt x="1" y="13977"/>
                    <a:pt x="134" y="14144"/>
                    <a:pt x="301" y="14144"/>
                  </a:cubicBezTo>
                  <a:cubicBezTo>
                    <a:pt x="434" y="14144"/>
                    <a:pt x="568" y="14010"/>
                    <a:pt x="601" y="13877"/>
                  </a:cubicBezTo>
                  <a:lnTo>
                    <a:pt x="1235" y="7439"/>
                  </a:lnTo>
                  <a:lnTo>
                    <a:pt x="5438" y="400"/>
                  </a:lnTo>
                  <a:cubicBezTo>
                    <a:pt x="5505" y="300"/>
                    <a:pt x="5471" y="134"/>
                    <a:pt x="5338" y="34"/>
                  </a:cubicBezTo>
                  <a:cubicBezTo>
                    <a:pt x="5305" y="11"/>
                    <a:pt x="5264" y="0"/>
                    <a:pt x="5221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5"/>
            <p:cNvSpPr/>
            <p:nvPr/>
          </p:nvSpPr>
          <p:spPr>
            <a:xfrm flipH="1">
              <a:off x="8539175" y="3269767"/>
              <a:ext cx="66126" cy="208874"/>
            </a:xfrm>
            <a:custGeom>
              <a:avLst/>
              <a:gdLst/>
              <a:ahLst/>
              <a:cxnLst/>
              <a:rect l="l" t="t" r="r" b="b"/>
              <a:pathLst>
                <a:path w="2936" h="9274" extrusionOk="0">
                  <a:moveTo>
                    <a:pt x="2630" y="0"/>
                  </a:moveTo>
                  <a:cubicBezTo>
                    <a:pt x="2536" y="0"/>
                    <a:pt x="2447" y="45"/>
                    <a:pt x="2402" y="134"/>
                  </a:cubicBezTo>
                  <a:lnTo>
                    <a:pt x="501" y="3269"/>
                  </a:lnTo>
                  <a:cubicBezTo>
                    <a:pt x="468" y="3303"/>
                    <a:pt x="468" y="3336"/>
                    <a:pt x="468" y="3369"/>
                  </a:cubicBezTo>
                  <a:lnTo>
                    <a:pt x="1" y="8973"/>
                  </a:lnTo>
                  <a:cubicBezTo>
                    <a:pt x="1" y="9107"/>
                    <a:pt x="134" y="9274"/>
                    <a:pt x="301" y="9274"/>
                  </a:cubicBezTo>
                  <a:cubicBezTo>
                    <a:pt x="434" y="9274"/>
                    <a:pt x="568" y="9140"/>
                    <a:pt x="568" y="9007"/>
                  </a:cubicBezTo>
                  <a:lnTo>
                    <a:pt x="1001" y="3503"/>
                  </a:lnTo>
                  <a:lnTo>
                    <a:pt x="2836" y="434"/>
                  </a:lnTo>
                  <a:cubicBezTo>
                    <a:pt x="2936" y="301"/>
                    <a:pt x="2903" y="134"/>
                    <a:pt x="2769" y="34"/>
                  </a:cubicBezTo>
                  <a:cubicBezTo>
                    <a:pt x="2725" y="11"/>
                    <a:pt x="2676" y="0"/>
                    <a:pt x="2630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5"/>
            <p:cNvSpPr/>
            <p:nvPr/>
          </p:nvSpPr>
          <p:spPr>
            <a:xfrm flipH="1">
              <a:off x="7715009" y="3592064"/>
              <a:ext cx="761080" cy="590653"/>
            </a:xfrm>
            <a:custGeom>
              <a:avLst/>
              <a:gdLst/>
              <a:ahLst/>
              <a:cxnLst/>
              <a:rect l="l" t="t" r="r" b="b"/>
              <a:pathLst>
                <a:path w="33792" h="26225" extrusionOk="0">
                  <a:moveTo>
                    <a:pt x="7206" y="1"/>
                  </a:moveTo>
                  <a:lnTo>
                    <a:pt x="1" y="6072"/>
                  </a:lnTo>
                  <a:lnTo>
                    <a:pt x="19381" y="23651"/>
                  </a:lnTo>
                  <a:cubicBezTo>
                    <a:pt x="21275" y="25349"/>
                    <a:pt x="23693" y="26225"/>
                    <a:pt x="26136" y="26225"/>
                  </a:cubicBezTo>
                  <a:cubicBezTo>
                    <a:pt x="27868" y="26225"/>
                    <a:pt x="29612" y="25785"/>
                    <a:pt x="31190" y="24885"/>
                  </a:cubicBezTo>
                  <a:lnTo>
                    <a:pt x="32624" y="24051"/>
                  </a:lnTo>
                  <a:lnTo>
                    <a:pt x="33792" y="15812"/>
                  </a:lnTo>
                  <a:lnTo>
                    <a:pt x="7206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5"/>
            <p:cNvSpPr/>
            <p:nvPr/>
          </p:nvSpPr>
          <p:spPr>
            <a:xfrm flipH="1">
              <a:off x="7657914" y="3275780"/>
              <a:ext cx="455292" cy="696463"/>
            </a:xfrm>
            <a:custGeom>
              <a:avLst/>
              <a:gdLst/>
              <a:ahLst/>
              <a:cxnLst/>
              <a:rect l="l" t="t" r="r" b="b"/>
              <a:pathLst>
                <a:path w="20215" h="30923" extrusionOk="0">
                  <a:moveTo>
                    <a:pt x="20215" y="0"/>
                  </a:moveTo>
                  <a:lnTo>
                    <a:pt x="20215" y="0"/>
                  </a:lnTo>
                  <a:cubicBezTo>
                    <a:pt x="15345" y="934"/>
                    <a:pt x="11008" y="3736"/>
                    <a:pt x="8140" y="7806"/>
                  </a:cubicBezTo>
                  <a:lnTo>
                    <a:pt x="0" y="19414"/>
                  </a:lnTo>
                  <a:cubicBezTo>
                    <a:pt x="7506" y="24284"/>
                    <a:pt x="17813" y="30922"/>
                    <a:pt x="17813" y="30922"/>
                  </a:cubicBezTo>
                  <a:lnTo>
                    <a:pt x="202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5"/>
            <p:cNvSpPr/>
            <p:nvPr/>
          </p:nvSpPr>
          <p:spPr>
            <a:xfrm flipH="1">
              <a:off x="7702239" y="3634879"/>
              <a:ext cx="410968" cy="337365"/>
            </a:xfrm>
            <a:custGeom>
              <a:avLst/>
              <a:gdLst/>
              <a:ahLst/>
              <a:cxnLst/>
              <a:rect l="l" t="t" r="r" b="b"/>
              <a:pathLst>
                <a:path w="18247" h="14979" extrusionOk="0">
                  <a:moveTo>
                    <a:pt x="2436" y="1"/>
                  </a:moveTo>
                  <a:lnTo>
                    <a:pt x="0" y="3470"/>
                  </a:lnTo>
                  <a:cubicBezTo>
                    <a:pt x="7339" y="8307"/>
                    <a:pt x="17813" y="14978"/>
                    <a:pt x="17813" y="14978"/>
                  </a:cubicBezTo>
                  <a:lnTo>
                    <a:pt x="18247" y="9908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5"/>
            <p:cNvSpPr/>
            <p:nvPr/>
          </p:nvSpPr>
          <p:spPr>
            <a:xfrm flipH="1">
              <a:off x="7869018" y="3382447"/>
              <a:ext cx="244189" cy="486869"/>
            </a:xfrm>
            <a:custGeom>
              <a:avLst/>
              <a:gdLst/>
              <a:ahLst/>
              <a:cxnLst/>
              <a:rect l="l" t="t" r="r" b="b"/>
              <a:pathLst>
                <a:path w="10842" h="21617" extrusionOk="0">
                  <a:moveTo>
                    <a:pt x="10842" y="1"/>
                  </a:moveTo>
                  <a:lnTo>
                    <a:pt x="10842" y="1"/>
                  </a:lnTo>
                  <a:cubicBezTo>
                    <a:pt x="9841" y="902"/>
                    <a:pt x="8940" y="1969"/>
                    <a:pt x="8140" y="3070"/>
                  </a:cubicBezTo>
                  <a:lnTo>
                    <a:pt x="0" y="14678"/>
                  </a:lnTo>
                  <a:cubicBezTo>
                    <a:pt x="3403" y="16880"/>
                    <a:pt x="7406" y="19482"/>
                    <a:pt x="10675" y="21616"/>
                  </a:cubicBezTo>
                  <a:cubicBezTo>
                    <a:pt x="9741" y="14778"/>
                    <a:pt x="10441" y="4571"/>
                    <a:pt x="10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5"/>
            <p:cNvSpPr/>
            <p:nvPr/>
          </p:nvSpPr>
          <p:spPr>
            <a:xfrm flipH="1">
              <a:off x="8314535" y="359206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5"/>
            <p:cNvSpPr/>
            <p:nvPr/>
          </p:nvSpPr>
          <p:spPr>
            <a:xfrm flipH="1">
              <a:off x="7866022" y="3586253"/>
              <a:ext cx="456801" cy="289076"/>
            </a:xfrm>
            <a:custGeom>
              <a:avLst/>
              <a:gdLst/>
              <a:ahLst/>
              <a:cxnLst/>
              <a:rect l="l" t="t" r="r" b="b"/>
              <a:pathLst>
                <a:path w="20282" h="12835" extrusionOk="0">
                  <a:moveTo>
                    <a:pt x="303" y="0"/>
                  </a:moveTo>
                  <a:cubicBezTo>
                    <a:pt x="218" y="0"/>
                    <a:pt x="141" y="44"/>
                    <a:pt x="101" y="125"/>
                  </a:cubicBezTo>
                  <a:cubicBezTo>
                    <a:pt x="1" y="259"/>
                    <a:pt x="68" y="425"/>
                    <a:pt x="168" y="492"/>
                  </a:cubicBezTo>
                  <a:lnTo>
                    <a:pt x="19815" y="12801"/>
                  </a:lnTo>
                  <a:cubicBezTo>
                    <a:pt x="19915" y="12834"/>
                    <a:pt x="19948" y="12834"/>
                    <a:pt x="19982" y="12834"/>
                  </a:cubicBezTo>
                  <a:cubicBezTo>
                    <a:pt x="20115" y="12834"/>
                    <a:pt x="20215" y="12801"/>
                    <a:pt x="20215" y="12734"/>
                  </a:cubicBezTo>
                  <a:cubicBezTo>
                    <a:pt x="20282" y="12601"/>
                    <a:pt x="20249" y="12434"/>
                    <a:pt x="20115" y="12334"/>
                  </a:cubicBezTo>
                  <a:lnTo>
                    <a:pt x="468" y="58"/>
                  </a:lnTo>
                  <a:cubicBezTo>
                    <a:pt x="415" y="19"/>
                    <a:pt x="357" y="0"/>
                    <a:pt x="303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5"/>
            <p:cNvSpPr/>
            <p:nvPr/>
          </p:nvSpPr>
          <p:spPr>
            <a:xfrm flipH="1">
              <a:off x="7718770" y="3151276"/>
              <a:ext cx="994706" cy="1032026"/>
            </a:xfrm>
            <a:custGeom>
              <a:avLst/>
              <a:gdLst/>
              <a:ahLst/>
              <a:cxnLst/>
              <a:rect l="l" t="t" r="r" b="b"/>
              <a:pathLst>
                <a:path w="44165" h="45822" extrusionOk="0">
                  <a:moveTo>
                    <a:pt x="7779" y="0"/>
                  </a:moveTo>
                  <a:cubicBezTo>
                    <a:pt x="7340" y="0"/>
                    <a:pt x="6914" y="221"/>
                    <a:pt x="6672" y="625"/>
                  </a:cubicBezTo>
                  <a:cubicBezTo>
                    <a:pt x="6409" y="507"/>
                    <a:pt x="6126" y="451"/>
                    <a:pt x="5843" y="451"/>
                  </a:cubicBezTo>
                  <a:cubicBezTo>
                    <a:pt x="5085" y="451"/>
                    <a:pt x="4325" y="854"/>
                    <a:pt x="3936" y="1559"/>
                  </a:cubicBezTo>
                  <a:lnTo>
                    <a:pt x="0" y="8364"/>
                  </a:lnTo>
                  <a:lnTo>
                    <a:pt x="0" y="17470"/>
                  </a:lnTo>
                  <a:lnTo>
                    <a:pt x="10541" y="25643"/>
                  </a:lnTo>
                  <a:lnTo>
                    <a:pt x="29888" y="43222"/>
                  </a:lnTo>
                  <a:cubicBezTo>
                    <a:pt x="30255" y="43555"/>
                    <a:pt x="30622" y="43822"/>
                    <a:pt x="31056" y="44122"/>
                  </a:cubicBezTo>
                  <a:cubicBezTo>
                    <a:pt x="32708" y="45242"/>
                    <a:pt x="34654" y="45822"/>
                    <a:pt x="36621" y="45822"/>
                  </a:cubicBezTo>
                  <a:cubicBezTo>
                    <a:pt x="38347" y="45822"/>
                    <a:pt x="40089" y="45376"/>
                    <a:pt x="41663" y="44456"/>
                  </a:cubicBezTo>
                  <a:lnTo>
                    <a:pt x="43131" y="43622"/>
                  </a:lnTo>
                  <a:lnTo>
                    <a:pt x="44165" y="36284"/>
                  </a:lnTo>
                  <a:lnTo>
                    <a:pt x="37393" y="38152"/>
                  </a:lnTo>
                  <a:cubicBezTo>
                    <a:pt x="36534" y="38391"/>
                    <a:pt x="35662" y="38508"/>
                    <a:pt x="34799" y="38508"/>
                  </a:cubicBezTo>
                  <a:cubicBezTo>
                    <a:pt x="32416" y="38508"/>
                    <a:pt x="30099" y="37616"/>
                    <a:pt x="28287" y="35950"/>
                  </a:cubicBezTo>
                  <a:lnTo>
                    <a:pt x="15278" y="23941"/>
                  </a:lnTo>
                  <a:cubicBezTo>
                    <a:pt x="10808" y="17103"/>
                    <a:pt x="3636" y="14301"/>
                    <a:pt x="3636" y="14301"/>
                  </a:cubicBezTo>
                  <a:lnTo>
                    <a:pt x="4236" y="6963"/>
                  </a:lnTo>
                  <a:lnTo>
                    <a:pt x="8873" y="525"/>
                  </a:lnTo>
                  <a:lnTo>
                    <a:pt x="8606" y="291"/>
                  </a:lnTo>
                  <a:cubicBezTo>
                    <a:pt x="8356" y="94"/>
                    <a:pt x="8065" y="0"/>
                    <a:pt x="7779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5"/>
            <p:cNvSpPr/>
            <p:nvPr/>
          </p:nvSpPr>
          <p:spPr>
            <a:xfrm flipH="1">
              <a:off x="6172623" y="3301276"/>
              <a:ext cx="135991" cy="196148"/>
            </a:xfrm>
            <a:custGeom>
              <a:avLst/>
              <a:gdLst/>
              <a:ahLst/>
              <a:cxnLst/>
              <a:rect l="l" t="t" r="r" b="b"/>
              <a:pathLst>
                <a:path w="6038" h="8709" extrusionOk="0">
                  <a:moveTo>
                    <a:pt x="1761" y="1"/>
                  </a:moveTo>
                  <a:cubicBezTo>
                    <a:pt x="1543" y="1"/>
                    <a:pt x="1320" y="45"/>
                    <a:pt x="1101" y="136"/>
                  </a:cubicBezTo>
                  <a:cubicBezTo>
                    <a:pt x="367" y="469"/>
                    <a:pt x="0" y="1370"/>
                    <a:pt x="234" y="2104"/>
                  </a:cubicBezTo>
                  <a:lnTo>
                    <a:pt x="2302" y="8709"/>
                  </a:lnTo>
                  <a:lnTo>
                    <a:pt x="6038" y="5973"/>
                  </a:lnTo>
                  <a:lnTo>
                    <a:pt x="3203" y="870"/>
                  </a:lnTo>
                  <a:cubicBezTo>
                    <a:pt x="2887" y="312"/>
                    <a:pt x="2343" y="1"/>
                    <a:pt x="1761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5"/>
            <p:cNvSpPr/>
            <p:nvPr/>
          </p:nvSpPr>
          <p:spPr>
            <a:xfrm flipH="1">
              <a:off x="5964515" y="3141231"/>
              <a:ext cx="129234" cy="306599"/>
            </a:xfrm>
            <a:custGeom>
              <a:avLst/>
              <a:gdLst/>
              <a:ahLst/>
              <a:cxnLst/>
              <a:rect l="l" t="t" r="r" b="b"/>
              <a:pathLst>
                <a:path w="5738" h="13613" extrusionOk="0">
                  <a:moveTo>
                    <a:pt x="1687" y="1"/>
                  </a:moveTo>
                  <a:cubicBezTo>
                    <a:pt x="1659" y="1"/>
                    <a:pt x="1630" y="2"/>
                    <a:pt x="1602" y="3"/>
                  </a:cubicBezTo>
                  <a:cubicBezTo>
                    <a:pt x="634" y="37"/>
                    <a:pt x="0" y="1037"/>
                    <a:pt x="367" y="1938"/>
                  </a:cubicBezTo>
                  <a:lnTo>
                    <a:pt x="2436" y="6841"/>
                  </a:lnTo>
                  <a:lnTo>
                    <a:pt x="1201" y="12612"/>
                  </a:lnTo>
                  <a:lnTo>
                    <a:pt x="4637" y="13613"/>
                  </a:lnTo>
                  <a:lnTo>
                    <a:pt x="5738" y="6341"/>
                  </a:lnTo>
                  <a:lnTo>
                    <a:pt x="2903" y="737"/>
                  </a:lnTo>
                  <a:cubicBezTo>
                    <a:pt x="2681" y="294"/>
                    <a:pt x="2219" y="1"/>
                    <a:pt x="1687" y="1"/>
                  </a:cubicBezTo>
                  <a:close/>
                </a:path>
              </a:pathLst>
            </a:custGeom>
            <a:solidFill>
              <a:srgbClr val="EAA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5"/>
            <p:cNvSpPr/>
            <p:nvPr/>
          </p:nvSpPr>
          <p:spPr>
            <a:xfrm flipH="1">
              <a:off x="5976520" y="3116434"/>
              <a:ext cx="401216" cy="580833"/>
            </a:xfrm>
            <a:custGeom>
              <a:avLst/>
              <a:gdLst/>
              <a:ahLst/>
              <a:cxnLst/>
              <a:rect l="l" t="t" r="r" b="b"/>
              <a:pathLst>
                <a:path w="17814" h="25789" extrusionOk="0">
                  <a:moveTo>
                    <a:pt x="8354" y="0"/>
                  </a:moveTo>
                  <a:cubicBezTo>
                    <a:pt x="8020" y="0"/>
                    <a:pt x="7684" y="128"/>
                    <a:pt x="7439" y="404"/>
                  </a:cubicBezTo>
                  <a:lnTo>
                    <a:pt x="7039" y="771"/>
                  </a:lnTo>
                  <a:cubicBezTo>
                    <a:pt x="6605" y="1238"/>
                    <a:pt x="6572" y="1938"/>
                    <a:pt x="6939" y="2439"/>
                  </a:cubicBezTo>
                  <a:lnTo>
                    <a:pt x="9140" y="5441"/>
                  </a:lnTo>
                  <a:lnTo>
                    <a:pt x="7005" y="3406"/>
                  </a:lnTo>
                  <a:cubicBezTo>
                    <a:pt x="6713" y="3148"/>
                    <a:pt x="6332" y="3005"/>
                    <a:pt x="5954" y="3005"/>
                  </a:cubicBezTo>
                  <a:cubicBezTo>
                    <a:pt x="5598" y="3005"/>
                    <a:pt x="5245" y="3131"/>
                    <a:pt x="4971" y="3406"/>
                  </a:cubicBezTo>
                  <a:cubicBezTo>
                    <a:pt x="4337" y="3906"/>
                    <a:pt x="4304" y="4807"/>
                    <a:pt x="4804" y="5441"/>
                  </a:cubicBezTo>
                  <a:lnTo>
                    <a:pt x="7939" y="9277"/>
                  </a:lnTo>
                  <a:lnTo>
                    <a:pt x="8006" y="14114"/>
                  </a:lnTo>
                  <a:cubicBezTo>
                    <a:pt x="2002" y="16449"/>
                    <a:pt x="0" y="21486"/>
                    <a:pt x="0" y="21486"/>
                  </a:cubicBezTo>
                  <a:lnTo>
                    <a:pt x="8240" y="25789"/>
                  </a:lnTo>
                  <a:lnTo>
                    <a:pt x="17813" y="16515"/>
                  </a:lnTo>
                  <a:lnTo>
                    <a:pt x="16846" y="7442"/>
                  </a:lnTo>
                  <a:lnTo>
                    <a:pt x="12209" y="1104"/>
                  </a:lnTo>
                  <a:cubicBezTo>
                    <a:pt x="11775" y="539"/>
                    <a:pt x="11113" y="229"/>
                    <a:pt x="10438" y="229"/>
                  </a:cubicBezTo>
                  <a:cubicBezTo>
                    <a:pt x="10076" y="229"/>
                    <a:pt x="9711" y="318"/>
                    <a:pt x="9374" y="504"/>
                  </a:cubicBezTo>
                  <a:cubicBezTo>
                    <a:pt x="9139" y="179"/>
                    <a:pt x="8748" y="0"/>
                    <a:pt x="835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5"/>
            <p:cNvSpPr/>
            <p:nvPr/>
          </p:nvSpPr>
          <p:spPr>
            <a:xfrm flipH="1">
              <a:off x="6017848" y="3121343"/>
              <a:ext cx="155540" cy="305450"/>
            </a:xfrm>
            <a:custGeom>
              <a:avLst/>
              <a:gdLst/>
              <a:ahLst/>
              <a:cxnLst/>
              <a:rect l="l" t="t" r="r" b="b"/>
              <a:pathLst>
                <a:path w="6906" h="13562" extrusionOk="0">
                  <a:moveTo>
                    <a:pt x="326" y="1"/>
                  </a:moveTo>
                  <a:cubicBezTo>
                    <a:pt x="268" y="1"/>
                    <a:pt x="211" y="27"/>
                    <a:pt x="167" y="86"/>
                  </a:cubicBezTo>
                  <a:cubicBezTo>
                    <a:pt x="34" y="152"/>
                    <a:pt x="1" y="319"/>
                    <a:pt x="101" y="453"/>
                  </a:cubicBezTo>
                  <a:lnTo>
                    <a:pt x="5038" y="6991"/>
                  </a:lnTo>
                  <a:lnTo>
                    <a:pt x="6372" y="13328"/>
                  </a:lnTo>
                  <a:cubicBezTo>
                    <a:pt x="6372" y="13462"/>
                    <a:pt x="6505" y="13562"/>
                    <a:pt x="6605" y="13562"/>
                  </a:cubicBezTo>
                  <a:cubicBezTo>
                    <a:pt x="6772" y="13529"/>
                    <a:pt x="6906" y="13395"/>
                    <a:pt x="6872" y="13228"/>
                  </a:cubicBezTo>
                  <a:lnTo>
                    <a:pt x="5538" y="6857"/>
                  </a:lnTo>
                  <a:cubicBezTo>
                    <a:pt x="5538" y="6790"/>
                    <a:pt x="5505" y="6757"/>
                    <a:pt x="5505" y="6724"/>
                  </a:cubicBezTo>
                  <a:lnTo>
                    <a:pt x="534" y="119"/>
                  </a:lnTo>
                  <a:cubicBezTo>
                    <a:pt x="478" y="44"/>
                    <a:pt x="401" y="1"/>
                    <a:pt x="326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5"/>
            <p:cNvSpPr/>
            <p:nvPr/>
          </p:nvSpPr>
          <p:spPr>
            <a:xfrm flipH="1">
              <a:off x="6092984" y="3232402"/>
              <a:ext cx="87162" cy="202657"/>
            </a:xfrm>
            <a:custGeom>
              <a:avLst/>
              <a:gdLst/>
              <a:ahLst/>
              <a:cxnLst/>
              <a:rect l="l" t="t" r="r" b="b"/>
              <a:pathLst>
                <a:path w="3870" h="8998" extrusionOk="0">
                  <a:moveTo>
                    <a:pt x="309" y="0"/>
                  </a:moveTo>
                  <a:cubicBezTo>
                    <a:pt x="257" y="0"/>
                    <a:pt x="207" y="19"/>
                    <a:pt x="167" y="58"/>
                  </a:cubicBezTo>
                  <a:cubicBezTo>
                    <a:pt x="34" y="158"/>
                    <a:pt x="0" y="325"/>
                    <a:pt x="100" y="458"/>
                  </a:cubicBezTo>
                  <a:lnTo>
                    <a:pt x="2269" y="3327"/>
                  </a:lnTo>
                  <a:lnTo>
                    <a:pt x="3336" y="8798"/>
                  </a:lnTo>
                  <a:cubicBezTo>
                    <a:pt x="3369" y="8931"/>
                    <a:pt x="3503" y="8998"/>
                    <a:pt x="3636" y="8998"/>
                  </a:cubicBezTo>
                  <a:cubicBezTo>
                    <a:pt x="3770" y="8965"/>
                    <a:pt x="3870" y="8831"/>
                    <a:pt x="3870" y="8664"/>
                  </a:cubicBezTo>
                  <a:lnTo>
                    <a:pt x="2802" y="3160"/>
                  </a:lnTo>
                  <a:cubicBezTo>
                    <a:pt x="2802" y="3127"/>
                    <a:pt x="2736" y="3094"/>
                    <a:pt x="2736" y="3027"/>
                  </a:cubicBezTo>
                  <a:lnTo>
                    <a:pt x="534" y="125"/>
                  </a:lnTo>
                  <a:cubicBezTo>
                    <a:pt x="474" y="44"/>
                    <a:pt x="388" y="0"/>
                    <a:pt x="309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5"/>
            <p:cNvSpPr/>
            <p:nvPr/>
          </p:nvSpPr>
          <p:spPr>
            <a:xfrm flipH="1">
              <a:off x="6193659" y="3577784"/>
              <a:ext cx="730270" cy="633535"/>
            </a:xfrm>
            <a:custGeom>
              <a:avLst/>
              <a:gdLst/>
              <a:ahLst/>
              <a:cxnLst/>
              <a:rect l="l" t="t" r="r" b="b"/>
              <a:pathLst>
                <a:path w="32424" h="28129" extrusionOk="0">
                  <a:moveTo>
                    <a:pt x="24652" y="1"/>
                  </a:moveTo>
                  <a:lnTo>
                    <a:pt x="468" y="18481"/>
                  </a:lnTo>
                  <a:lnTo>
                    <a:pt x="1" y="26486"/>
                  </a:lnTo>
                  <a:lnTo>
                    <a:pt x="3503" y="27287"/>
                  </a:lnTo>
                  <a:cubicBezTo>
                    <a:pt x="4812" y="27854"/>
                    <a:pt x="6191" y="28129"/>
                    <a:pt x="7557" y="28129"/>
                  </a:cubicBezTo>
                  <a:cubicBezTo>
                    <a:pt x="10370" y="28129"/>
                    <a:pt x="13125" y="26963"/>
                    <a:pt x="15078" y="24785"/>
                  </a:cubicBezTo>
                  <a:lnTo>
                    <a:pt x="32424" y="5305"/>
                  </a:lnTo>
                  <a:lnTo>
                    <a:pt x="24652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5"/>
            <p:cNvSpPr/>
            <p:nvPr/>
          </p:nvSpPr>
          <p:spPr>
            <a:xfrm flipH="1">
              <a:off x="6369447" y="357778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5"/>
            <p:cNvSpPr/>
            <p:nvPr/>
          </p:nvSpPr>
          <p:spPr>
            <a:xfrm flipH="1">
              <a:off x="6362690" y="3571681"/>
              <a:ext cx="422995" cy="335202"/>
            </a:xfrm>
            <a:custGeom>
              <a:avLst/>
              <a:gdLst/>
              <a:ahLst/>
              <a:cxnLst/>
              <a:rect l="l" t="t" r="r" b="b"/>
              <a:pathLst>
                <a:path w="18781" h="14883" extrusionOk="0">
                  <a:moveTo>
                    <a:pt x="18516" y="0"/>
                  </a:moveTo>
                  <a:cubicBezTo>
                    <a:pt x="18454" y="0"/>
                    <a:pt x="18393" y="25"/>
                    <a:pt x="18347" y="72"/>
                  </a:cubicBezTo>
                  <a:lnTo>
                    <a:pt x="101" y="14382"/>
                  </a:lnTo>
                  <a:cubicBezTo>
                    <a:pt x="1" y="14449"/>
                    <a:pt x="1" y="14615"/>
                    <a:pt x="67" y="14749"/>
                  </a:cubicBezTo>
                  <a:cubicBezTo>
                    <a:pt x="101" y="14816"/>
                    <a:pt x="201" y="14882"/>
                    <a:pt x="267" y="14882"/>
                  </a:cubicBezTo>
                  <a:cubicBezTo>
                    <a:pt x="367" y="14882"/>
                    <a:pt x="401" y="14882"/>
                    <a:pt x="434" y="14782"/>
                  </a:cubicBezTo>
                  <a:lnTo>
                    <a:pt x="18647" y="472"/>
                  </a:lnTo>
                  <a:cubicBezTo>
                    <a:pt x="18781" y="405"/>
                    <a:pt x="18781" y="238"/>
                    <a:pt x="18714" y="105"/>
                  </a:cubicBezTo>
                  <a:cubicBezTo>
                    <a:pt x="18660" y="34"/>
                    <a:pt x="18587" y="0"/>
                    <a:pt x="18516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5"/>
            <p:cNvSpPr/>
            <p:nvPr/>
          </p:nvSpPr>
          <p:spPr>
            <a:xfrm flipH="1">
              <a:off x="5977285" y="3116434"/>
              <a:ext cx="946643" cy="1096395"/>
            </a:xfrm>
            <a:custGeom>
              <a:avLst/>
              <a:gdLst/>
              <a:ahLst/>
              <a:cxnLst/>
              <a:rect l="l" t="t" r="r" b="b"/>
              <a:pathLst>
                <a:path w="42031" h="48680" extrusionOk="0">
                  <a:moveTo>
                    <a:pt x="32571" y="0"/>
                  </a:moveTo>
                  <a:cubicBezTo>
                    <a:pt x="32238" y="0"/>
                    <a:pt x="31902" y="128"/>
                    <a:pt x="31657" y="404"/>
                  </a:cubicBezTo>
                  <a:lnTo>
                    <a:pt x="31423" y="637"/>
                  </a:lnTo>
                  <a:lnTo>
                    <a:pt x="36727" y="6508"/>
                  </a:lnTo>
                  <a:lnTo>
                    <a:pt x="38095" y="13747"/>
                  </a:lnTo>
                  <a:cubicBezTo>
                    <a:pt x="38095" y="13747"/>
                    <a:pt x="31256" y="17316"/>
                    <a:pt x="27554" y="24588"/>
                  </a:cubicBezTo>
                  <a:lnTo>
                    <a:pt x="16379" y="37364"/>
                  </a:lnTo>
                  <a:cubicBezTo>
                    <a:pt x="14486" y="39513"/>
                    <a:pt x="11787" y="40701"/>
                    <a:pt x="9022" y="40701"/>
                  </a:cubicBezTo>
                  <a:cubicBezTo>
                    <a:pt x="8183" y="40701"/>
                    <a:pt x="7337" y="40591"/>
                    <a:pt x="6505" y="40366"/>
                  </a:cubicBezTo>
                  <a:lnTo>
                    <a:pt x="401" y="38765"/>
                  </a:lnTo>
                  <a:lnTo>
                    <a:pt x="1" y="47037"/>
                  </a:lnTo>
                  <a:lnTo>
                    <a:pt x="3503" y="47838"/>
                  </a:lnTo>
                  <a:cubicBezTo>
                    <a:pt x="4808" y="48404"/>
                    <a:pt x="6181" y="48679"/>
                    <a:pt x="7541" y="48679"/>
                  </a:cubicBezTo>
                  <a:cubicBezTo>
                    <a:pt x="9868" y="48679"/>
                    <a:pt x="12158" y="47873"/>
                    <a:pt x="14011" y="46337"/>
                  </a:cubicBezTo>
                  <a:cubicBezTo>
                    <a:pt x="14378" y="46003"/>
                    <a:pt x="14711" y="45669"/>
                    <a:pt x="15045" y="45303"/>
                  </a:cubicBezTo>
                  <a:lnTo>
                    <a:pt x="32424" y="25789"/>
                  </a:lnTo>
                  <a:lnTo>
                    <a:pt x="42031" y="16515"/>
                  </a:lnTo>
                  <a:lnTo>
                    <a:pt x="41063" y="7442"/>
                  </a:lnTo>
                  <a:lnTo>
                    <a:pt x="36427" y="1104"/>
                  </a:lnTo>
                  <a:cubicBezTo>
                    <a:pt x="35992" y="539"/>
                    <a:pt x="35331" y="229"/>
                    <a:pt x="34656" y="229"/>
                  </a:cubicBezTo>
                  <a:cubicBezTo>
                    <a:pt x="34294" y="229"/>
                    <a:pt x="33929" y="318"/>
                    <a:pt x="33591" y="504"/>
                  </a:cubicBezTo>
                  <a:cubicBezTo>
                    <a:pt x="33357" y="179"/>
                    <a:pt x="32966" y="0"/>
                    <a:pt x="3257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5"/>
            <p:cNvSpPr/>
            <p:nvPr/>
          </p:nvSpPr>
          <p:spPr>
            <a:xfrm flipH="1">
              <a:off x="5231108" y="2703059"/>
              <a:ext cx="831711" cy="98446"/>
            </a:xfrm>
            <a:custGeom>
              <a:avLst/>
              <a:gdLst/>
              <a:ahLst/>
              <a:cxnLst/>
              <a:rect l="l" t="t" r="r" b="b"/>
              <a:pathLst>
                <a:path w="36928" h="4371" extrusionOk="0">
                  <a:moveTo>
                    <a:pt x="5004" y="1"/>
                  </a:moveTo>
                  <a:cubicBezTo>
                    <a:pt x="2402" y="1"/>
                    <a:pt x="301" y="1936"/>
                    <a:pt x="1" y="4371"/>
                  </a:cubicBezTo>
                  <a:lnTo>
                    <a:pt x="36927" y="4371"/>
                  </a:lnTo>
                  <a:cubicBezTo>
                    <a:pt x="36594" y="1936"/>
                    <a:pt x="34525" y="1"/>
                    <a:pt x="319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5"/>
            <p:cNvSpPr/>
            <p:nvPr/>
          </p:nvSpPr>
          <p:spPr>
            <a:xfrm flipH="1">
              <a:off x="5556565" y="3960937"/>
              <a:ext cx="1509" cy="2297"/>
            </a:xfrm>
            <a:custGeom>
              <a:avLst/>
              <a:gdLst/>
              <a:ahLst/>
              <a:cxnLst/>
              <a:rect l="l" t="t" r="r" b="b"/>
              <a:pathLst>
                <a:path w="67" h="102" fill="none" extrusionOk="0">
                  <a:moveTo>
                    <a:pt x="67" y="101"/>
                  </a:moveTo>
                  <a:cubicBezTo>
                    <a:pt x="67" y="34"/>
                    <a:pt x="67" y="34"/>
                    <a:pt x="0" y="1"/>
                  </a:cubicBezTo>
                  <a:cubicBezTo>
                    <a:pt x="33" y="34"/>
                    <a:pt x="67" y="101"/>
                    <a:pt x="67" y="101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5"/>
            <p:cNvSpPr/>
            <p:nvPr/>
          </p:nvSpPr>
          <p:spPr>
            <a:xfrm flipH="1">
              <a:off x="5559561" y="3951928"/>
              <a:ext cx="766" cy="1532"/>
            </a:xfrm>
            <a:custGeom>
              <a:avLst/>
              <a:gdLst/>
              <a:ahLst/>
              <a:cxnLst/>
              <a:rect l="l" t="t" r="r" b="b"/>
              <a:pathLst>
                <a:path w="34" h="68" fill="none" extrusionOk="0">
                  <a:moveTo>
                    <a:pt x="33" y="67"/>
                  </a:moveTo>
                  <a:cubicBezTo>
                    <a:pt x="33" y="34"/>
                    <a:pt x="33" y="1"/>
                    <a:pt x="0" y="1"/>
                  </a:cubicBezTo>
                  <a:cubicBezTo>
                    <a:pt x="0" y="34"/>
                    <a:pt x="0" y="34"/>
                    <a:pt x="33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5"/>
            <p:cNvSpPr/>
            <p:nvPr/>
          </p:nvSpPr>
          <p:spPr>
            <a:xfrm flipH="1">
              <a:off x="5563322" y="3941410"/>
              <a:ext cx="766" cy="3041"/>
            </a:xfrm>
            <a:custGeom>
              <a:avLst/>
              <a:gdLst/>
              <a:ahLst/>
              <a:cxnLst/>
              <a:rect l="l" t="t" r="r" b="b"/>
              <a:pathLst>
                <a:path w="34" h="135" fill="none" extrusionOk="0">
                  <a:moveTo>
                    <a:pt x="34" y="134"/>
                  </a:moveTo>
                  <a:cubicBezTo>
                    <a:pt x="34" y="67"/>
                    <a:pt x="0" y="34"/>
                    <a:pt x="0" y="1"/>
                  </a:cubicBezTo>
                  <a:cubicBezTo>
                    <a:pt x="0" y="34"/>
                    <a:pt x="34" y="67"/>
                    <a:pt x="34" y="1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5"/>
            <p:cNvSpPr/>
            <p:nvPr/>
          </p:nvSpPr>
          <p:spPr>
            <a:xfrm flipH="1">
              <a:off x="5551295" y="3993257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5"/>
            <p:cNvSpPr/>
            <p:nvPr/>
          </p:nvSpPr>
          <p:spPr>
            <a:xfrm flipH="1">
              <a:off x="5555056" y="3971455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5"/>
            <p:cNvSpPr/>
            <p:nvPr/>
          </p:nvSpPr>
          <p:spPr>
            <a:xfrm flipH="1">
              <a:off x="5552804" y="3981973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cubicBezTo>
                    <a:pt x="1" y="34"/>
                    <a:pt x="1" y="1"/>
                    <a:pt x="1" y="34"/>
                  </a:cubicBezTo>
                  <a:cubicBezTo>
                    <a:pt x="1" y="1"/>
                    <a:pt x="1" y="34"/>
                    <a:pt x="1" y="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6" name="Google Shape;2466;p55"/>
            <p:cNvGrpSpPr/>
            <p:nvPr/>
          </p:nvGrpSpPr>
          <p:grpSpPr>
            <a:xfrm flipH="1">
              <a:off x="4978669" y="3830860"/>
              <a:ext cx="749797" cy="717499"/>
              <a:chOff x="8274000" y="3178722"/>
              <a:chExt cx="749797" cy="717499"/>
            </a:xfrm>
          </p:grpSpPr>
          <p:sp>
            <p:nvSpPr>
              <p:cNvPr id="2467" name="Google Shape;2467;p55"/>
              <p:cNvSpPr/>
              <p:nvPr/>
            </p:nvSpPr>
            <p:spPr>
              <a:xfrm flipH="1">
                <a:off x="8313054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55"/>
              <p:cNvSpPr/>
              <p:nvPr/>
            </p:nvSpPr>
            <p:spPr>
              <a:xfrm flipH="1">
                <a:off x="8274000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55"/>
              <p:cNvSpPr/>
              <p:nvPr/>
            </p:nvSpPr>
            <p:spPr>
              <a:xfrm>
                <a:off x="8325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55"/>
              <p:cNvSpPr/>
              <p:nvPr/>
            </p:nvSpPr>
            <p:spPr>
              <a:xfrm>
                <a:off x="8527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55"/>
              <p:cNvSpPr/>
              <p:nvPr/>
            </p:nvSpPr>
            <p:spPr>
              <a:xfrm>
                <a:off x="8448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72" name="Google Shape;2472;p55"/>
            <p:cNvSpPr/>
            <p:nvPr/>
          </p:nvSpPr>
          <p:spPr>
            <a:xfrm flipH="1">
              <a:off x="8524130" y="4024811"/>
              <a:ext cx="67658" cy="67635"/>
            </a:xfrm>
            <a:custGeom>
              <a:avLst/>
              <a:gdLst/>
              <a:ahLst/>
              <a:cxnLst/>
              <a:rect l="l" t="t" r="r" b="b"/>
              <a:pathLst>
                <a:path w="3004" h="3003" extrusionOk="0">
                  <a:moveTo>
                    <a:pt x="1502" y="0"/>
                  </a:moveTo>
                  <a:cubicBezTo>
                    <a:pt x="668" y="0"/>
                    <a:pt x="1" y="667"/>
                    <a:pt x="1" y="1501"/>
                  </a:cubicBezTo>
                  <a:cubicBezTo>
                    <a:pt x="1" y="2335"/>
                    <a:pt x="668" y="3002"/>
                    <a:pt x="1502" y="3002"/>
                  </a:cubicBezTo>
                  <a:cubicBezTo>
                    <a:pt x="2336" y="3002"/>
                    <a:pt x="3003" y="2335"/>
                    <a:pt x="3003" y="1501"/>
                  </a:cubicBezTo>
                  <a:cubicBezTo>
                    <a:pt x="2970" y="667"/>
                    <a:pt x="2303" y="0"/>
                    <a:pt x="1502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5"/>
            <p:cNvSpPr/>
            <p:nvPr/>
          </p:nvSpPr>
          <p:spPr>
            <a:xfrm>
              <a:off x="8550436" y="3752018"/>
              <a:ext cx="137500" cy="150946"/>
            </a:xfrm>
            <a:custGeom>
              <a:avLst/>
              <a:gdLst/>
              <a:ahLst/>
              <a:cxnLst/>
              <a:rect l="l" t="t" r="r" b="b"/>
              <a:pathLst>
                <a:path w="6105" h="6702" extrusionOk="0">
                  <a:moveTo>
                    <a:pt x="751" y="1"/>
                  </a:moveTo>
                  <a:cubicBezTo>
                    <a:pt x="369" y="1"/>
                    <a:pt x="0" y="330"/>
                    <a:pt x="0" y="738"/>
                  </a:cubicBezTo>
                  <a:lnTo>
                    <a:pt x="0" y="5975"/>
                  </a:lnTo>
                  <a:cubicBezTo>
                    <a:pt x="0" y="6406"/>
                    <a:pt x="347" y="6702"/>
                    <a:pt x="733" y="6702"/>
                  </a:cubicBezTo>
                  <a:cubicBezTo>
                    <a:pt x="855" y="6702"/>
                    <a:pt x="981" y="6672"/>
                    <a:pt x="1101" y="6608"/>
                  </a:cubicBezTo>
                  <a:lnTo>
                    <a:pt x="5638" y="3973"/>
                  </a:lnTo>
                  <a:cubicBezTo>
                    <a:pt x="6105" y="3706"/>
                    <a:pt x="6105" y="3039"/>
                    <a:pt x="5638" y="2739"/>
                  </a:cubicBezTo>
                  <a:lnTo>
                    <a:pt x="1101" y="104"/>
                  </a:lnTo>
                  <a:cubicBezTo>
                    <a:pt x="990" y="33"/>
                    <a:pt x="870" y="1"/>
                    <a:pt x="751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5"/>
            <p:cNvSpPr/>
            <p:nvPr/>
          </p:nvSpPr>
          <p:spPr>
            <a:xfrm flipH="1">
              <a:off x="8731271" y="4393068"/>
              <a:ext cx="100698" cy="87995"/>
            </a:xfrm>
            <a:custGeom>
              <a:avLst/>
              <a:gdLst/>
              <a:ahLst/>
              <a:cxnLst/>
              <a:rect l="l" t="t" r="r" b="b"/>
              <a:pathLst>
                <a:path w="4471" h="3907" extrusionOk="0">
                  <a:moveTo>
                    <a:pt x="2233" y="1"/>
                  </a:moveTo>
                  <a:cubicBezTo>
                    <a:pt x="1487" y="1"/>
                    <a:pt x="787" y="424"/>
                    <a:pt x="468" y="1136"/>
                  </a:cubicBezTo>
                  <a:cubicBezTo>
                    <a:pt x="1" y="2137"/>
                    <a:pt x="468" y="3271"/>
                    <a:pt x="1402" y="3738"/>
                  </a:cubicBezTo>
                  <a:cubicBezTo>
                    <a:pt x="1665" y="3852"/>
                    <a:pt x="1938" y="3906"/>
                    <a:pt x="2205" y="3906"/>
                  </a:cubicBezTo>
                  <a:cubicBezTo>
                    <a:pt x="2953" y="3906"/>
                    <a:pt x="3660" y="3483"/>
                    <a:pt x="4004" y="2771"/>
                  </a:cubicBezTo>
                  <a:cubicBezTo>
                    <a:pt x="4471" y="1770"/>
                    <a:pt x="4037" y="636"/>
                    <a:pt x="3036" y="169"/>
                  </a:cubicBezTo>
                  <a:cubicBezTo>
                    <a:pt x="2773" y="55"/>
                    <a:pt x="2500" y="1"/>
                    <a:pt x="2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5"/>
            <p:cNvSpPr/>
            <p:nvPr/>
          </p:nvSpPr>
          <p:spPr>
            <a:xfrm flipH="1">
              <a:off x="8517150" y="4873653"/>
              <a:ext cx="24820" cy="33649"/>
            </a:xfrm>
            <a:custGeom>
              <a:avLst/>
              <a:gdLst/>
              <a:ahLst/>
              <a:cxnLst/>
              <a:rect l="l" t="t" r="r" b="b"/>
              <a:pathLst>
                <a:path w="1102" h="1494" extrusionOk="0">
                  <a:moveTo>
                    <a:pt x="233" y="0"/>
                  </a:moveTo>
                  <a:cubicBezTo>
                    <a:pt x="201" y="0"/>
                    <a:pt x="167" y="4"/>
                    <a:pt x="134" y="13"/>
                  </a:cubicBezTo>
                  <a:cubicBezTo>
                    <a:pt x="67" y="113"/>
                    <a:pt x="1" y="146"/>
                    <a:pt x="1" y="179"/>
                  </a:cubicBezTo>
                  <a:cubicBezTo>
                    <a:pt x="1" y="246"/>
                    <a:pt x="1" y="280"/>
                    <a:pt x="67" y="313"/>
                  </a:cubicBezTo>
                  <a:lnTo>
                    <a:pt x="668" y="1414"/>
                  </a:lnTo>
                  <a:cubicBezTo>
                    <a:pt x="692" y="1463"/>
                    <a:pt x="770" y="1494"/>
                    <a:pt x="863" y="1494"/>
                  </a:cubicBezTo>
                  <a:cubicBezTo>
                    <a:pt x="896" y="1494"/>
                    <a:pt x="932" y="1489"/>
                    <a:pt x="968" y="1480"/>
                  </a:cubicBezTo>
                  <a:cubicBezTo>
                    <a:pt x="1068" y="1447"/>
                    <a:pt x="1101" y="1314"/>
                    <a:pt x="1068" y="1180"/>
                  </a:cubicBezTo>
                  <a:lnTo>
                    <a:pt x="434" y="113"/>
                  </a:lnTo>
                  <a:cubicBezTo>
                    <a:pt x="409" y="38"/>
                    <a:pt x="328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5"/>
            <p:cNvSpPr/>
            <p:nvPr/>
          </p:nvSpPr>
          <p:spPr>
            <a:xfrm flipH="1">
              <a:off x="8559222" y="4571627"/>
              <a:ext cx="151036" cy="261621"/>
            </a:xfrm>
            <a:custGeom>
              <a:avLst/>
              <a:gdLst/>
              <a:ahLst/>
              <a:cxnLst/>
              <a:rect l="l" t="t" r="r" b="b"/>
              <a:pathLst>
                <a:path w="6706" h="11616" extrusionOk="0">
                  <a:moveTo>
                    <a:pt x="225" y="0"/>
                  </a:moveTo>
                  <a:cubicBezTo>
                    <a:pt x="192" y="0"/>
                    <a:pt x="161" y="4"/>
                    <a:pt x="134" y="13"/>
                  </a:cubicBezTo>
                  <a:cubicBezTo>
                    <a:pt x="67" y="46"/>
                    <a:pt x="67" y="80"/>
                    <a:pt x="1" y="180"/>
                  </a:cubicBezTo>
                  <a:cubicBezTo>
                    <a:pt x="1" y="213"/>
                    <a:pt x="1" y="247"/>
                    <a:pt x="67" y="313"/>
                  </a:cubicBezTo>
                  <a:lnTo>
                    <a:pt x="1302" y="2548"/>
                  </a:lnTo>
                  <a:cubicBezTo>
                    <a:pt x="1352" y="2623"/>
                    <a:pt x="1439" y="2661"/>
                    <a:pt x="1522" y="2661"/>
                  </a:cubicBezTo>
                  <a:cubicBezTo>
                    <a:pt x="1550" y="2661"/>
                    <a:pt x="1577" y="2657"/>
                    <a:pt x="1602" y="2648"/>
                  </a:cubicBezTo>
                  <a:cubicBezTo>
                    <a:pt x="1702" y="2582"/>
                    <a:pt x="1735" y="2415"/>
                    <a:pt x="1702" y="2348"/>
                  </a:cubicBezTo>
                  <a:lnTo>
                    <a:pt x="434" y="80"/>
                  </a:lnTo>
                  <a:cubicBezTo>
                    <a:pt x="410" y="31"/>
                    <a:pt x="314" y="0"/>
                    <a:pt x="225" y="0"/>
                  </a:cubicBezTo>
                  <a:close/>
                  <a:moveTo>
                    <a:pt x="2703" y="4489"/>
                  </a:moveTo>
                  <a:cubicBezTo>
                    <a:pt x="2667" y="4489"/>
                    <a:pt x="2632" y="4497"/>
                    <a:pt x="2602" y="4516"/>
                  </a:cubicBezTo>
                  <a:cubicBezTo>
                    <a:pt x="2569" y="4516"/>
                    <a:pt x="2536" y="4583"/>
                    <a:pt x="2469" y="4683"/>
                  </a:cubicBezTo>
                  <a:cubicBezTo>
                    <a:pt x="2469" y="4716"/>
                    <a:pt x="2469" y="4750"/>
                    <a:pt x="2536" y="4817"/>
                  </a:cubicBezTo>
                  <a:lnTo>
                    <a:pt x="3770" y="7051"/>
                  </a:lnTo>
                  <a:cubicBezTo>
                    <a:pt x="3794" y="7099"/>
                    <a:pt x="3884" y="7146"/>
                    <a:pt x="3970" y="7146"/>
                  </a:cubicBezTo>
                  <a:cubicBezTo>
                    <a:pt x="4006" y="7146"/>
                    <a:pt x="4041" y="7138"/>
                    <a:pt x="4070" y="7118"/>
                  </a:cubicBezTo>
                  <a:cubicBezTo>
                    <a:pt x="4137" y="7085"/>
                    <a:pt x="4204" y="6918"/>
                    <a:pt x="4137" y="6851"/>
                  </a:cubicBezTo>
                  <a:lnTo>
                    <a:pt x="2903" y="4583"/>
                  </a:lnTo>
                  <a:cubicBezTo>
                    <a:pt x="2879" y="4536"/>
                    <a:pt x="2789" y="4489"/>
                    <a:pt x="2703" y="4489"/>
                  </a:cubicBezTo>
                  <a:close/>
                  <a:moveTo>
                    <a:pt x="5204" y="8959"/>
                  </a:moveTo>
                  <a:cubicBezTo>
                    <a:pt x="5169" y="8959"/>
                    <a:pt x="5134" y="8967"/>
                    <a:pt x="5104" y="8986"/>
                  </a:cubicBezTo>
                  <a:cubicBezTo>
                    <a:pt x="5071" y="9020"/>
                    <a:pt x="5038" y="9053"/>
                    <a:pt x="4971" y="9153"/>
                  </a:cubicBezTo>
                  <a:cubicBezTo>
                    <a:pt x="4971" y="9186"/>
                    <a:pt x="4971" y="9220"/>
                    <a:pt x="5038" y="9253"/>
                  </a:cubicBezTo>
                  <a:lnTo>
                    <a:pt x="6272" y="11521"/>
                  </a:lnTo>
                  <a:cubicBezTo>
                    <a:pt x="6295" y="11569"/>
                    <a:pt x="6386" y="11616"/>
                    <a:pt x="6472" y="11616"/>
                  </a:cubicBezTo>
                  <a:cubicBezTo>
                    <a:pt x="6508" y="11616"/>
                    <a:pt x="6543" y="11608"/>
                    <a:pt x="6572" y="11588"/>
                  </a:cubicBezTo>
                  <a:cubicBezTo>
                    <a:pt x="6639" y="11555"/>
                    <a:pt x="6705" y="11388"/>
                    <a:pt x="6639" y="11321"/>
                  </a:cubicBezTo>
                  <a:lnTo>
                    <a:pt x="5404" y="9053"/>
                  </a:lnTo>
                  <a:cubicBezTo>
                    <a:pt x="5381" y="9006"/>
                    <a:pt x="5291" y="8959"/>
                    <a:pt x="5204" y="89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5"/>
            <p:cNvSpPr/>
            <p:nvPr/>
          </p:nvSpPr>
          <p:spPr>
            <a:xfrm flipH="1">
              <a:off x="8726767" y="4495411"/>
              <a:ext cx="24054" cy="33581"/>
            </a:xfrm>
            <a:custGeom>
              <a:avLst/>
              <a:gdLst/>
              <a:ahLst/>
              <a:cxnLst/>
              <a:rect l="l" t="t" r="r" b="b"/>
              <a:pathLst>
                <a:path w="1068" h="1491" extrusionOk="0">
                  <a:moveTo>
                    <a:pt x="215" y="0"/>
                  </a:moveTo>
                  <a:cubicBezTo>
                    <a:pt x="179" y="0"/>
                    <a:pt x="139" y="8"/>
                    <a:pt x="100" y="28"/>
                  </a:cubicBezTo>
                  <a:cubicBezTo>
                    <a:pt x="34" y="61"/>
                    <a:pt x="0" y="128"/>
                    <a:pt x="0" y="195"/>
                  </a:cubicBezTo>
                  <a:cubicBezTo>
                    <a:pt x="0" y="228"/>
                    <a:pt x="0" y="262"/>
                    <a:pt x="34" y="295"/>
                  </a:cubicBezTo>
                  <a:lnTo>
                    <a:pt x="667" y="1396"/>
                  </a:lnTo>
                  <a:cubicBezTo>
                    <a:pt x="691" y="1443"/>
                    <a:pt x="765" y="1490"/>
                    <a:pt x="841" y="1490"/>
                  </a:cubicBezTo>
                  <a:cubicBezTo>
                    <a:pt x="873" y="1490"/>
                    <a:pt x="905" y="1482"/>
                    <a:pt x="934" y="1462"/>
                  </a:cubicBezTo>
                  <a:cubicBezTo>
                    <a:pt x="1034" y="1429"/>
                    <a:pt x="1068" y="1296"/>
                    <a:pt x="1034" y="1196"/>
                  </a:cubicBezTo>
                  <a:lnTo>
                    <a:pt x="401" y="95"/>
                  </a:lnTo>
                  <a:cubicBezTo>
                    <a:pt x="377" y="48"/>
                    <a:pt x="303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5"/>
            <p:cNvSpPr/>
            <p:nvPr/>
          </p:nvSpPr>
          <p:spPr>
            <a:xfrm flipH="1">
              <a:off x="8429244" y="4921356"/>
              <a:ext cx="108964" cy="95248"/>
            </a:xfrm>
            <a:custGeom>
              <a:avLst/>
              <a:gdLst/>
              <a:ahLst/>
              <a:cxnLst/>
              <a:rect l="l" t="t" r="r" b="b"/>
              <a:pathLst>
                <a:path w="4838" h="4229" extrusionOk="0">
                  <a:moveTo>
                    <a:pt x="2445" y="1"/>
                  </a:moveTo>
                  <a:cubicBezTo>
                    <a:pt x="1647" y="1"/>
                    <a:pt x="868" y="472"/>
                    <a:pt x="501" y="1230"/>
                  </a:cubicBezTo>
                  <a:cubicBezTo>
                    <a:pt x="0" y="2298"/>
                    <a:pt x="501" y="3532"/>
                    <a:pt x="1568" y="4032"/>
                  </a:cubicBezTo>
                  <a:cubicBezTo>
                    <a:pt x="1844" y="4166"/>
                    <a:pt x="2134" y="4228"/>
                    <a:pt x="2420" y="4228"/>
                  </a:cubicBezTo>
                  <a:cubicBezTo>
                    <a:pt x="3208" y="4228"/>
                    <a:pt x="3970" y="3757"/>
                    <a:pt x="4337" y="2998"/>
                  </a:cubicBezTo>
                  <a:cubicBezTo>
                    <a:pt x="4837" y="1964"/>
                    <a:pt x="4337" y="697"/>
                    <a:pt x="3303" y="196"/>
                  </a:cubicBezTo>
                  <a:cubicBezTo>
                    <a:pt x="3027" y="63"/>
                    <a:pt x="2735" y="1"/>
                    <a:pt x="2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5"/>
            <p:cNvSpPr/>
            <p:nvPr/>
          </p:nvSpPr>
          <p:spPr>
            <a:xfrm flipH="1">
              <a:off x="5928135" y="2721842"/>
              <a:ext cx="62365" cy="62387"/>
            </a:xfrm>
            <a:custGeom>
              <a:avLst/>
              <a:gdLst/>
              <a:ahLst/>
              <a:cxnLst/>
              <a:rect l="l" t="t" r="r" b="b"/>
              <a:pathLst>
                <a:path w="2769" h="2770" extrusionOk="0">
                  <a:moveTo>
                    <a:pt x="1368" y="1"/>
                  </a:moveTo>
                  <a:cubicBezTo>
                    <a:pt x="634" y="1"/>
                    <a:pt x="0" y="635"/>
                    <a:pt x="0" y="1369"/>
                  </a:cubicBezTo>
                  <a:cubicBezTo>
                    <a:pt x="0" y="2136"/>
                    <a:pt x="634" y="2770"/>
                    <a:pt x="1368" y="2770"/>
                  </a:cubicBezTo>
                  <a:cubicBezTo>
                    <a:pt x="2135" y="2770"/>
                    <a:pt x="2769" y="2136"/>
                    <a:pt x="2769" y="1369"/>
                  </a:cubicBezTo>
                  <a:cubicBezTo>
                    <a:pt x="2769" y="635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5"/>
            <p:cNvSpPr/>
            <p:nvPr/>
          </p:nvSpPr>
          <p:spPr>
            <a:xfrm flipH="1">
              <a:off x="5813180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5"/>
            <p:cNvSpPr/>
            <p:nvPr/>
          </p:nvSpPr>
          <p:spPr>
            <a:xfrm flipH="1">
              <a:off x="5697482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768" y="1396297"/>
            <a:ext cx="6047881" cy="1234500"/>
          </a:xfrm>
        </p:spPr>
        <p:txBody>
          <a:bodyPr/>
          <a:lstStyle/>
          <a:p>
            <a:r>
              <a:rPr lang="en-US" sz="8800" dirty="0" smtClean="0">
                <a:latin typeface="Times" panose="02020603050405020304" pitchFamily="18" charset="0"/>
                <a:cs typeface="Times" panose="02020603050405020304" pitchFamily="18" charset="0"/>
              </a:rPr>
              <a:t>Thankyou</a:t>
            </a:r>
            <a:endParaRPr lang="en-US" sz="88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071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30910" y="484590"/>
            <a:ext cx="40623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Let’s Start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-9174858" y="0"/>
            <a:ext cx="13792004" cy="5891639"/>
            <a:chOff x="-9174858" y="0"/>
            <a:chExt cx="13792004" cy="5891639"/>
          </a:xfrm>
        </p:grpSpPr>
        <p:grpSp>
          <p:nvGrpSpPr>
            <p:cNvPr id="4" name="Group 3"/>
            <p:cNvGrpSpPr/>
            <p:nvPr/>
          </p:nvGrpSpPr>
          <p:grpSpPr>
            <a:xfrm>
              <a:off x="-9174858" y="0"/>
              <a:ext cx="13792004" cy="5891639"/>
              <a:chOff x="-9174858" y="0"/>
              <a:chExt cx="13792004" cy="5891639"/>
            </a:xfrm>
          </p:grpSpPr>
          <p:grpSp>
            <p:nvGrpSpPr>
              <p:cNvPr id="21" name="Group 20"/>
              <p:cNvGrpSpPr/>
              <p:nvPr/>
            </p:nvGrpSpPr>
            <p:grpSpPr>
              <a:xfrm>
                <a:off x="-9174858" y="0"/>
                <a:ext cx="13792004" cy="5891639"/>
                <a:chOff x="-12283944" y="0"/>
                <a:chExt cx="18389338" cy="7855518"/>
              </a:xfrm>
            </p:grpSpPr>
            <p:sp>
              <p:nvSpPr>
                <p:cNvPr id="12" name="Rectangle 11"/>
                <p:cNvSpPr/>
                <p:nvPr/>
              </p:nvSpPr>
              <p:spPr>
                <a:xfrm>
                  <a:off x="-12283944" y="0"/>
                  <a:ext cx="12192000" cy="6858000"/>
                </a:xfrm>
                <a:prstGeom prst="rect">
                  <a:avLst/>
                </a:prstGeom>
                <a:solidFill>
                  <a:srgbClr val="23217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50"/>
                </a:p>
              </p:txBody>
            </p:sp>
            <p:grpSp>
              <p:nvGrpSpPr>
                <p:cNvPr id="20" name="Group 19"/>
                <p:cNvGrpSpPr/>
                <p:nvPr/>
              </p:nvGrpSpPr>
              <p:grpSpPr>
                <a:xfrm>
                  <a:off x="-11755068" y="583344"/>
                  <a:ext cx="17860462" cy="7272174"/>
                  <a:chOff x="-11755068" y="583344"/>
                  <a:chExt cx="17860462" cy="7272174"/>
                </a:xfrm>
              </p:grpSpPr>
              <p:pic>
                <p:nvPicPr>
                  <p:cNvPr id="5" name="Picture 4"/>
                  <p:cNvPicPr>
                    <a:picLocks noChangeAspect="1"/>
                  </p:cNvPicPr>
                  <p:nvPr/>
                </p:nvPicPr>
                <p:blipFill>
                  <a:blip r:embed="rId3">
                    <a:grayscl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sharpenSoften amount="50000"/>
                            </a14:imgEffect>
                            <a14:imgEffect>
                              <a14:colorTemperature colorTemp="4341"/>
                            </a14:imgEffect>
                            <a14:imgEffect>
                              <a14:saturation sat="149000"/>
                            </a14:imgEffect>
                            <a14:imgEffect>
                              <a14:brightnessContrast bright="22000" contrast="45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-136394" y="3168082"/>
                    <a:ext cx="6241788" cy="4687436"/>
                  </a:xfrm>
                  <a:prstGeom prst="rect">
                    <a:avLst/>
                  </a:prstGeom>
                  <a:effectLst>
                    <a:softEdge rad="0"/>
                  </a:effectLst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</p:pic>
              <p:grpSp>
                <p:nvGrpSpPr>
                  <p:cNvPr id="19" name="Group 18"/>
                  <p:cNvGrpSpPr/>
                  <p:nvPr/>
                </p:nvGrpSpPr>
                <p:grpSpPr>
                  <a:xfrm>
                    <a:off x="-11755068" y="583344"/>
                    <a:ext cx="10658147" cy="5704999"/>
                    <a:chOff x="-11755068" y="583344"/>
                    <a:chExt cx="10658147" cy="5704999"/>
                  </a:xfrm>
                </p:grpSpPr>
                <p:grpSp>
                  <p:nvGrpSpPr>
                    <p:cNvPr id="13" name="Group 12"/>
                    <p:cNvGrpSpPr/>
                    <p:nvPr/>
                  </p:nvGrpSpPr>
                  <p:grpSpPr>
                    <a:xfrm>
                      <a:off x="-7605113" y="1121031"/>
                      <a:ext cx="6508192" cy="5167312"/>
                      <a:chOff x="4678831" y="1073211"/>
                      <a:chExt cx="6508192" cy="5167312"/>
                    </a:xfrm>
                  </p:grpSpPr>
                  <p:sp>
                    <p:nvSpPr>
                      <p:cNvPr id="15" name="Google Shape;157;p23"/>
                      <p:cNvSpPr/>
                      <p:nvPr/>
                    </p:nvSpPr>
                    <p:spPr>
                      <a:xfrm rot="19171915">
                        <a:off x="4678831" y="2003101"/>
                        <a:ext cx="1552807" cy="511945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endParaRPr sz="1800"/>
                      </a:p>
                    </p:txBody>
                  </p:sp>
                  <p:sp>
                    <p:nvSpPr>
                      <p:cNvPr id="16" name="Google Shape;161;p23"/>
                      <p:cNvSpPr/>
                      <p:nvPr/>
                    </p:nvSpPr>
                    <p:spPr>
                      <a:xfrm>
                        <a:off x="9194501" y="5729723"/>
                        <a:ext cx="510800" cy="510800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endParaRPr sz="1800"/>
                      </a:p>
                    </p:txBody>
                  </p:sp>
                  <p:sp>
                    <p:nvSpPr>
                      <p:cNvPr id="17" name="Google Shape;162;p23"/>
                      <p:cNvSpPr/>
                      <p:nvPr/>
                    </p:nvSpPr>
                    <p:spPr>
                      <a:xfrm rot="19224749">
                        <a:off x="10380355" y="1073211"/>
                        <a:ext cx="806668" cy="511945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endParaRPr sz="1800" dirty="0"/>
                      </a:p>
                    </p:txBody>
                  </p:sp>
                </p:grpSp>
                <p:sp>
                  <p:nvSpPr>
                    <p:cNvPr id="18" name="TextBox 17"/>
                    <p:cNvSpPr txBox="1"/>
                    <p:nvPr/>
                  </p:nvSpPr>
                  <p:spPr>
                    <a:xfrm>
                      <a:off x="-11755068" y="583344"/>
                      <a:ext cx="5683153" cy="30777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48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BIKE RENTAL SYSTEM</a:t>
                      </a:r>
                    </a:p>
                  </p:txBody>
                </p:sp>
              </p:grpSp>
            </p:grpSp>
          </p:grpSp>
          <p:sp>
            <p:nvSpPr>
              <p:cNvPr id="2" name="Frame 1"/>
              <p:cNvSpPr/>
              <p:nvPr/>
            </p:nvSpPr>
            <p:spPr>
              <a:xfrm>
                <a:off x="-9056997" y="227013"/>
                <a:ext cx="8737600" cy="4673600"/>
              </a:xfrm>
              <a:prstGeom prst="frame">
                <a:avLst>
                  <a:gd name="adj1" fmla="val 4891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5646856" y="18328"/>
              <a:ext cx="5615998" cy="465772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-8751971" y="3081363"/>
              <a:ext cx="318972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Hawana Tamang</a:t>
              </a:r>
            </a:p>
            <a:p>
              <a:r>
                <a:rPr lang="en-US" sz="24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Kushal Pathak</a:t>
              </a:r>
            </a:p>
            <a:p>
              <a:r>
                <a:rPr lang="en-US" sz="24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Romiya Dangol</a:t>
              </a:r>
            </a:p>
            <a:p>
              <a:r>
                <a:rPr lang="en-US" sz="24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Sama Nemkul Shrestha</a:t>
              </a:r>
              <a:endParaRPr lang="en-US" sz="24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242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8.64198E-7 L 1.0033 0.000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1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3" name="Google Shape;1383;p35"/>
          <p:cNvGrpSpPr/>
          <p:nvPr/>
        </p:nvGrpSpPr>
        <p:grpSpPr>
          <a:xfrm>
            <a:off x="5212784" y="213812"/>
            <a:ext cx="3824892" cy="4929688"/>
            <a:chOff x="5063927" y="191833"/>
            <a:chExt cx="4239293" cy="4929688"/>
          </a:xfrm>
        </p:grpSpPr>
        <p:sp>
          <p:nvSpPr>
            <p:cNvPr id="1384" name="Google Shape;1384;p35"/>
            <p:cNvSpPr/>
            <p:nvPr/>
          </p:nvSpPr>
          <p:spPr>
            <a:xfrm>
              <a:off x="5080530" y="679807"/>
              <a:ext cx="859773" cy="928891"/>
            </a:xfrm>
            <a:custGeom>
              <a:avLst/>
              <a:gdLst/>
              <a:ahLst/>
              <a:cxnLst/>
              <a:rect l="l" t="t" r="r" b="b"/>
              <a:pathLst>
                <a:path w="31123" h="33625" extrusionOk="0">
                  <a:moveTo>
                    <a:pt x="2402" y="0"/>
                  </a:moveTo>
                  <a:cubicBezTo>
                    <a:pt x="1101" y="0"/>
                    <a:pt x="0" y="1068"/>
                    <a:pt x="0" y="2402"/>
                  </a:cubicBezTo>
                  <a:lnTo>
                    <a:pt x="0" y="31256"/>
                  </a:lnTo>
                  <a:cubicBezTo>
                    <a:pt x="0" y="32557"/>
                    <a:pt x="1034" y="33624"/>
                    <a:pt x="2402" y="33624"/>
                  </a:cubicBezTo>
                  <a:lnTo>
                    <a:pt x="28687" y="33624"/>
                  </a:lnTo>
                  <a:cubicBezTo>
                    <a:pt x="30022" y="33624"/>
                    <a:pt x="31122" y="32557"/>
                    <a:pt x="31122" y="31256"/>
                  </a:cubicBezTo>
                  <a:lnTo>
                    <a:pt x="31122" y="2402"/>
                  </a:lnTo>
                  <a:cubicBezTo>
                    <a:pt x="31122" y="1101"/>
                    <a:pt x="30088" y="0"/>
                    <a:pt x="287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5"/>
            <p:cNvSpPr/>
            <p:nvPr/>
          </p:nvSpPr>
          <p:spPr>
            <a:xfrm>
              <a:off x="5124759" y="641103"/>
              <a:ext cx="858861" cy="928891"/>
            </a:xfrm>
            <a:custGeom>
              <a:avLst/>
              <a:gdLst/>
              <a:ahLst/>
              <a:cxnLst/>
              <a:rect l="l" t="t" r="r" b="b"/>
              <a:pathLst>
                <a:path w="31090" h="33625" extrusionOk="0">
                  <a:moveTo>
                    <a:pt x="2369" y="0"/>
                  </a:moveTo>
                  <a:cubicBezTo>
                    <a:pt x="1068" y="0"/>
                    <a:pt x="0" y="1034"/>
                    <a:pt x="0" y="2369"/>
                  </a:cubicBezTo>
                  <a:lnTo>
                    <a:pt x="0" y="31223"/>
                  </a:lnTo>
                  <a:cubicBezTo>
                    <a:pt x="0" y="32524"/>
                    <a:pt x="1034" y="33624"/>
                    <a:pt x="2369" y="33624"/>
                  </a:cubicBezTo>
                  <a:lnTo>
                    <a:pt x="28721" y="33624"/>
                  </a:lnTo>
                  <a:cubicBezTo>
                    <a:pt x="30022" y="33624"/>
                    <a:pt x="31089" y="32524"/>
                    <a:pt x="31089" y="31223"/>
                  </a:cubicBezTo>
                  <a:lnTo>
                    <a:pt x="31089" y="2369"/>
                  </a:lnTo>
                  <a:cubicBezTo>
                    <a:pt x="31089" y="1068"/>
                    <a:pt x="30055" y="0"/>
                    <a:pt x="28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5"/>
            <p:cNvSpPr/>
            <p:nvPr/>
          </p:nvSpPr>
          <p:spPr>
            <a:xfrm>
              <a:off x="5195701" y="732322"/>
              <a:ext cx="317964" cy="745516"/>
            </a:xfrm>
            <a:custGeom>
              <a:avLst/>
              <a:gdLst/>
              <a:ahLst/>
              <a:cxnLst/>
              <a:rect l="l" t="t" r="r" b="b"/>
              <a:pathLst>
                <a:path w="11510" h="26987" extrusionOk="0">
                  <a:moveTo>
                    <a:pt x="2136" y="1"/>
                  </a:moveTo>
                  <a:cubicBezTo>
                    <a:pt x="968" y="1"/>
                    <a:pt x="1" y="968"/>
                    <a:pt x="1" y="2102"/>
                  </a:cubicBezTo>
                  <a:lnTo>
                    <a:pt x="1" y="24852"/>
                  </a:lnTo>
                  <a:cubicBezTo>
                    <a:pt x="1" y="26019"/>
                    <a:pt x="968" y="26987"/>
                    <a:pt x="2136" y="26987"/>
                  </a:cubicBezTo>
                  <a:lnTo>
                    <a:pt x="9408" y="26987"/>
                  </a:lnTo>
                  <a:cubicBezTo>
                    <a:pt x="10575" y="26987"/>
                    <a:pt x="11476" y="26019"/>
                    <a:pt x="11509" y="24852"/>
                  </a:cubicBezTo>
                  <a:lnTo>
                    <a:pt x="11509" y="2102"/>
                  </a:lnTo>
                  <a:cubicBezTo>
                    <a:pt x="11509" y="935"/>
                    <a:pt x="10575" y="1"/>
                    <a:pt x="94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5"/>
            <p:cNvSpPr/>
            <p:nvPr/>
          </p:nvSpPr>
          <p:spPr>
            <a:xfrm>
              <a:off x="5586434" y="778401"/>
              <a:ext cx="325312" cy="13840"/>
            </a:xfrm>
            <a:custGeom>
              <a:avLst/>
              <a:gdLst/>
              <a:ahLst/>
              <a:cxnLst/>
              <a:rect l="l" t="t" r="r" b="b"/>
              <a:pathLst>
                <a:path w="11776" h="501" extrusionOk="0">
                  <a:moveTo>
                    <a:pt x="267" y="1"/>
                  </a:moveTo>
                  <a:cubicBezTo>
                    <a:pt x="134" y="1"/>
                    <a:pt x="0" y="134"/>
                    <a:pt x="0" y="234"/>
                  </a:cubicBezTo>
                  <a:cubicBezTo>
                    <a:pt x="0" y="367"/>
                    <a:pt x="134" y="501"/>
                    <a:pt x="267" y="501"/>
                  </a:cubicBezTo>
                  <a:lnTo>
                    <a:pt x="11508" y="501"/>
                  </a:lnTo>
                  <a:cubicBezTo>
                    <a:pt x="11642" y="501"/>
                    <a:pt x="11775" y="401"/>
                    <a:pt x="11775" y="234"/>
                  </a:cubicBezTo>
                  <a:cubicBezTo>
                    <a:pt x="11775" y="101"/>
                    <a:pt x="11642" y="1"/>
                    <a:pt x="11508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5"/>
            <p:cNvSpPr/>
            <p:nvPr/>
          </p:nvSpPr>
          <p:spPr>
            <a:xfrm>
              <a:off x="5586434" y="867797"/>
              <a:ext cx="325312" cy="13840"/>
            </a:xfrm>
            <a:custGeom>
              <a:avLst/>
              <a:gdLst/>
              <a:ahLst/>
              <a:cxnLst/>
              <a:rect l="l" t="t" r="r" b="b"/>
              <a:pathLst>
                <a:path w="11776" h="501" extrusionOk="0">
                  <a:moveTo>
                    <a:pt x="267" y="0"/>
                  </a:moveTo>
                  <a:cubicBezTo>
                    <a:pt x="134" y="0"/>
                    <a:pt x="0" y="134"/>
                    <a:pt x="0" y="267"/>
                  </a:cubicBezTo>
                  <a:cubicBezTo>
                    <a:pt x="0" y="400"/>
                    <a:pt x="134" y="501"/>
                    <a:pt x="267" y="501"/>
                  </a:cubicBezTo>
                  <a:lnTo>
                    <a:pt x="11508" y="501"/>
                  </a:lnTo>
                  <a:cubicBezTo>
                    <a:pt x="11642" y="501"/>
                    <a:pt x="11775" y="434"/>
                    <a:pt x="11775" y="267"/>
                  </a:cubicBezTo>
                  <a:cubicBezTo>
                    <a:pt x="11775" y="134"/>
                    <a:pt x="11642" y="0"/>
                    <a:pt x="1150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5"/>
            <p:cNvSpPr/>
            <p:nvPr/>
          </p:nvSpPr>
          <p:spPr>
            <a:xfrm>
              <a:off x="5586434" y="958104"/>
              <a:ext cx="325312" cy="13840"/>
            </a:xfrm>
            <a:custGeom>
              <a:avLst/>
              <a:gdLst/>
              <a:ahLst/>
              <a:cxnLst/>
              <a:rect l="l" t="t" r="r" b="b"/>
              <a:pathLst>
                <a:path w="11776" h="501" extrusionOk="0">
                  <a:moveTo>
                    <a:pt x="267" y="0"/>
                  </a:moveTo>
                  <a:cubicBezTo>
                    <a:pt x="134" y="0"/>
                    <a:pt x="0" y="134"/>
                    <a:pt x="0" y="234"/>
                  </a:cubicBezTo>
                  <a:cubicBezTo>
                    <a:pt x="0" y="367"/>
                    <a:pt x="134" y="501"/>
                    <a:pt x="267" y="501"/>
                  </a:cubicBezTo>
                  <a:lnTo>
                    <a:pt x="11508" y="501"/>
                  </a:lnTo>
                  <a:cubicBezTo>
                    <a:pt x="11642" y="501"/>
                    <a:pt x="11775" y="400"/>
                    <a:pt x="11775" y="234"/>
                  </a:cubicBezTo>
                  <a:cubicBezTo>
                    <a:pt x="11775" y="100"/>
                    <a:pt x="11642" y="0"/>
                    <a:pt x="1150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5"/>
            <p:cNvSpPr/>
            <p:nvPr/>
          </p:nvSpPr>
          <p:spPr>
            <a:xfrm>
              <a:off x="7383006" y="1647171"/>
              <a:ext cx="773168" cy="911376"/>
            </a:xfrm>
            <a:custGeom>
              <a:avLst/>
              <a:gdLst/>
              <a:ahLst/>
              <a:cxnLst/>
              <a:rect l="l" t="t" r="r" b="b"/>
              <a:pathLst>
                <a:path w="27988" h="32991" extrusionOk="0">
                  <a:moveTo>
                    <a:pt x="2302" y="0"/>
                  </a:moveTo>
                  <a:cubicBezTo>
                    <a:pt x="1035" y="0"/>
                    <a:pt x="1" y="1068"/>
                    <a:pt x="1" y="2302"/>
                  </a:cubicBezTo>
                  <a:lnTo>
                    <a:pt x="1" y="30689"/>
                  </a:lnTo>
                  <a:cubicBezTo>
                    <a:pt x="1" y="31956"/>
                    <a:pt x="1035" y="32990"/>
                    <a:pt x="2302" y="32990"/>
                  </a:cubicBezTo>
                  <a:lnTo>
                    <a:pt x="25686" y="32990"/>
                  </a:lnTo>
                  <a:cubicBezTo>
                    <a:pt x="26953" y="32990"/>
                    <a:pt x="27987" y="31990"/>
                    <a:pt x="27987" y="30689"/>
                  </a:cubicBezTo>
                  <a:lnTo>
                    <a:pt x="27987" y="2302"/>
                  </a:lnTo>
                  <a:cubicBezTo>
                    <a:pt x="27987" y="1068"/>
                    <a:pt x="26953" y="0"/>
                    <a:pt x="256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5"/>
            <p:cNvSpPr/>
            <p:nvPr/>
          </p:nvSpPr>
          <p:spPr>
            <a:xfrm>
              <a:off x="7441074" y="1595567"/>
              <a:ext cx="772229" cy="911376"/>
            </a:xfrm>
            <a:custGeom>
              <a:avLst/>
              <a:gdLst/>
              <a:ahLst/>
              <a:cxnLst/>
              <a:rect l="l" t="t" r="r" b="b"/>
              <a:pathLst>
                <a:path w="27954" h="32991" extrusionOk="0">
                  <a:moveTo>
                    <a:pt x="2268" y="0"/>
                  </a:moveTo>
                  <a:cubicBezTo>
                    <a:pt x="1034" y="0"/>
                    <a:pt x="0" y="1034"/>
                    <a:pt x="0" y="2302"/>
                  </a:cubicBezTo>
                  <a:lnTo>
                    <a:pt x="0" y="30689"/>
                  </a:lnTo>
                  <a:cubicBezTo>
                    <a:pt x="0" y="31956"/>
                    <a:pt x="1034" y="32990"/>
                    <a:pt x="2268" y="32990"/>
                  </a:cubicBezTo>
                  <a:lnTo>
                    <a:pt x="25685" y="32990"/>
                  </a:lnTo>
                  <a:cubicBezTo>
                    <a:pt x="26919" y="32990"/>
                    <a:pt x="27953" y="31956"/>
                    <a:pt x="27953" y="30689"/>
                  </a:cubicBezTo>
                  <a:lnTo>
                    <a:pt x="27953" y="2302"/>
                  </a:lnTo>
                  <a:cubicBezTo>
                    <a:pt x="27953" y="1034"/>
                    <a:pt x="26919" y="0"/>
                    <a:pt x="256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5"/>
            <p:cNvSpPr/>
            <p:nvPr/>
          </p:nvSpPr>
          <p:spPr>
            <a:xfrm>
              <a:off x="7535056" y="1723638"/>
              <a:ext cx="240531" cy="439597"/>
            </a:xfrm>
            <a:custGeom>
              <a:avLst/>
              <a:gdLst/>
              <a:ahLst/>
              <a:cxnLst/>
              <a:rect l="l" t="t" r="r" b="b"/>
              <a:pathLst>
                <a:path w="8707" h="15913" extrusionOk="0">
                  <a:moveTo>
                    <a:pt x="1668" y="1"/>
                  </a:moveTo>
                  <a:cubicBezTo>
                    <a:pt x="768" y="1"/>
                    <a:pt x="1" y="735"/>
                    <a:pt x="1" y="1669"/>
                  </a:cubicBezTo>
                  <a:lnTo>
                    <a:pt x="1" y="14244"/>
                  </a:lnTo>
                  <a:cubicBezTo>
                    <a:pt x="1" y="15178"/>
                    <a:pt x="768" y="15912"/>
                    <a:pt x="1668" y="15912"/>
                  </a:cubicBezTo>
                  <a:lnTo>
                    <a:pt x="7039" y="15912"/>
                  </a:lnTo>
                  <a:cubicBezTo>
                    <a:pt x="7973" y="15912"/>
                    <a:pt x="8707" y="15178"/>
                    <a:pt x="8707" y="14244"/>
                  </a:cubicBezTo>
                  <a:lnTo>
                    <a:pt x="8707" y="1669"/>
                  </a:lnTo>
                  <a:cubicBezTo>
                    <a:pt x="8707" y="735"/>
                    <a:pt x="7973" y="1"/>
                    <a:pt x="7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5"/>
            <p:cNvSpPr/>
            <p:nvPr/>
          </p:nvSpPr>
          <p:spPr>
            <a:xfrm>
              <a:off x="7878771" y="1723638"/>
              <a:ext cx="240531" cy="439597"/>
            </a:xfrm>
            <a:custGeom>
              <a:avLst/>
              <a:gdLst/>
              <a:ahLst/>
              <a:cxnLst/>
              <a:rect l="l" t="t" r="r" b="b"/>
              <a:pathLst>
                <a:path w="8707" h="15913" extrusionOk="0">
                  <a:moveTo>
                    <a:pt x="1669" y="1"/>
                  </a:moveTo>
                  <a:cubicBezTo>
                    <a:pt x="735" y="1"/>
                    <a:pt x="1" y="735"/>
                    <a:pt x="1" y="1669"/>
                  </a:cubicBezTo>
                  <a:lnTo>
                    <a:pt x="1" y="14244"/>
                  </a:lnTo>
                  <a:cubicBezTo>
                    <a:pt x="1" y="15178"/>
                    <a:pt x="735" y="15912"/>
                    <a:pt x="1669" y="15912"/>
                  </a:cubicBezTo>
                  <a:lnTo>
                    <a:pt x="7039" y="15912"/>
                  </a:lnTo>
                  <a:cubicBezTo>
                    <a:pt x="7940" y="15912"/>
                    <a:pt x="8707" y="15178"/>
                    <a:pt x="8707" y="14244"/>
                  </a:cubicBezTo>
                  <a:lnTo>
                    <a:pt x="8707" y="1669"/>
                  </a:lnTo>
                  <a:cubicBezTo>
                    <a:pt x="8707" y="735"/>
                    <a:pt x="7940" y="1"/>
                    <a:pt x="7039" y="1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5"/>
            <p:cNvSpPr/>
            <p:nvPr/>
          </p:nvSpPr>
          <p:spPr>
            <a:xfrm>
              <a:off x="7576522" y="2225866"/>
              <a:ext cx="501311" cy="27680"/>
            </a:xfrm>
            <a:custGeom>
              <a:avLst/>
              <a:gdLst/>
              <a:ahLst/>
              <a:cxnLst/>
              <a:rect l="l" t="t" r="r" b="b"/>
              <a:pathLst>
                <a:path w="18147" h="1002" extrusionOk="0">
                  <a:moveTo>
                    <a:pt x="501" y="0"/>
                  </a:moveTo>
                  <a:cubicBezTo>
                    <a:pt x="201" y="0"/>
                    <a:pt x="1" y="201"/>
                    <a:pt x="1" y="501"/>
                  </a:cubicBezTo>
                  <a:cubicBezTo>
                    <a:pt x="1" y="801"/>
                    <a:pt x="201" y="1001"/>
                    <a:pt x="501" y="1001"/>
                  </a:cubicBezTo>
                  <a:lnTo>
                    <a:pt x="17613" y="1001"/>
                  </a:lnTo>
                  <a:cubicBezTo>
                    <a:pt x="17880" y="1001"/>
                    <a:pt x="18147" y="734"/>
                    <a:pt x="18114" y="501"/>
                  </a:cubicBezTo>
                  <a:cubicBezTo>
                    <a:pt x="18114" y="201"/>
                    <a:pt x="17880" y="0"/>
                    <a:pt x="17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5"/>
            <p:cNvSpPr/>
            <p:nvPr/>
          </p:nvSpPr>
          <p:spPr>
            <a:xfrm>
              <a:off x="7588511" y="2294985"/>
              <a:ext cx="479183" cy="27653"/>
            </a:xfrm>
            <a:custGeom>
              <a:avLst/>
              <a:gdLst/>
              <a:ahLst/>
              <a:cxnLst/>
              <a:rect l="l" t="t" r="r" b="b"/>
              <a:pathLst>
                <a:path w="17346" h="1001" extrusionOk="0">
                  <a:moveTo>
                    <a:pt x="501" y="0"/>
                  </a:moveTo>
                  <a:cubicBezTo>
                    <a:pt x="200" y="0"/>
                    <a:pt x="0" y="200"/>
                    <a:pt x="0" y="501"/>
                  </a:cubicBezTo>
                  <a:cubicBezTo>
                    <a:pt x="0" y="801"/>
                    <a:pt x="200" y="1001"/>
                    <a:pt x="501" y="1001"/>
                  </a:cubicBezTo>
                  <a:lnTo>
                    <a:pt x="16779" y="1001"/>
                  </a:lnTo>
                  <a:cubicBezTo>
                    <a:pt x="17079" y="1001"/>
                    <a:pt x="17279" y="734"/>
                    <a:pt x="17346" y="501"/>
                  </a:cubicBezTo>
                  <a:cubicBezTo>
                    <a:pt x="17346" y="200"/>
                    <a:pt x="17112" y="0"/>
                    <a:pt x="16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5"/>
            <p:cNvSpPr/>
            <p:nvPr/>
          </p:nvSpPr>
          <p:spPr>
            <a:xfrm>
              <a:off x="5290060" y="4839525"/>
              <a:ext cx="3840787" cy="281996"/>
            </a:xfrm>
            <a:custGeom>
              <a:avLst/>
              <a:gdLst/>
              <a:ahLst/>
              <a:cxnLst/>
              <a:rect l="l" t="t" r="r" b="b"/>
              <a:pathLst>
                <a:path w="139033" h="10208" extrusionOk="0">
                  <a:moveTo>
                    <a:pt x="0" y="0"/>
                  </a:moveTo>
                  <a:lnTo>
                    <a:pt x="0" y="10207"/>
                  </a:lnTo>
                  <a:lnTo>
                    <a:pt x="139033" y="10207"/>
                  </a:lnTo>
                  <a:lnTo>
                    <a:pt x="1390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5"/>
            <p:cNvSpPr/>
            <p:nvPr/>
          </p:nvSpPr>
          <p:spPr>
            <a:xfrm>
              <a:off x="5290060" y="4670873"/>
              <a:ext cx="3840787" cy="168678"/>
            </a:xfrm>
            <a:custGeom>
              <a:avLst/>
              <a:gdLst/>
              <a:ahLst/>
              <a:cxnLst/>
              <a:rect l="l" t="t" r="r" b="b"/>
              <a:pathLst>
                <a:path w="139033" h="6106" extrusionOk="0">
                  <a:moveTo>
                    <a:pt x="6071" y="1"/>
                  </a:moveTo>
                  <a:cubicBezTo>
                    <a:pt x="2702" y="1"/>
                    <a:pt x="0" y="2769"/>
                    <a:pt x="0" y="6105"/>
                  </a:cubicBezTo>
                  <a:lnTo>
                    <a:pt x="139033" y="6105"/>
                  </a:lnTo>
                  <a:cubicBezTo>
                    <a:pt x="139033" y="2769"/>
                    <a:pt x="136298" y="34"/>
                    <a:pt x="1329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5"/>
            <p:cNvSpPr/>
            <p:nvPr/>
          </p:nvSpPr>
          <p:spPr>
            <a:xfrm>
              <a:off x="5416870" y="1119353"/>
              <a:ext cx="1178621" cy="893890"/>
            </a:xfrm>
            <a:custGeom>
              <a:avLst/>
              <a:gdLst/>
              <a:ahLst/>
              <a:cxnLst/>
              <a:rect l="l" t="t" r="r" b="b"/>
              <a:pathLst>
                <a:path w="42665" h="32358" extrusionOk="0">
                  <a:moveTo>
                    <a:pt x="3970" y="1"/>
                  </a:moveTo>
                  <a:cubicBezTo>
                    <a:pt x="1768" y="1"/>
                    <a:pt x="1" y="1769"/>
                    <a:pt x="1" y="3970"/>
                  </a:cubicBezTo>
                  <a:lnTo>
                    <a:pt x="1" y="28388"/>
                  </a:lnTo>
                  <a:cubicBezTo>
                    <a:pt x="1" y="30589"/>
                    <a:pt x="1802" y="32357"/>
                    <a:pt x="3970" y="32357"/>
                  </a:cubicBezTo>
                  <a:lnTo>
                    <a:pt x="38695" y="32357"/>
                  </a:lnTo>
                  <a:cubicBezTo>
                    <a:pt x="40863" y="32357"/>
                    <a:pt x="42664" y="30589"/>
                    <a:pt x="42664" y="28388"/>
                  </a:cubicBezTo>
                  <a:lnTo>
                    <a:pt x="42664" y="3970"/>
                  </a:lnTo>
                  <a:cubicBezTo>
                    <a:pt x="42664" y="1735"/>
                    <a:pt x="40863" y="1"/>
                    <a:pt x="386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5"/>
            <p:cNvSpPr/>
            <p:nvPr/>
          </p:nvSpPr>
          <p:spPr>
            <a:xfrm>
              <a:off x="5467562" y="1061312"/>
              <a:ext cx="1178593" cy="893862"/>
            </a:xfrm>
            <a:custGeom>
              <a:avLst/>
              <a:gdLst/>
              <a:ahLst/>
              <a:cxnLst/>
              <a:rect l="l" t="t" r="r" b="b"/>
              <a:pathLst>
                <a:path w="42664" h="32357" extrusionOk="0">
                  <a:moveTo>
                    <a:pt x="3970" y="0"/>
                  </a:moveTo>
                  <a:cubicBezTo>
                    <a:pt x="1768" y="0"/>
                    <a:pt x="0" y="1801"/>
                    <a:pt x="0" y="3970"/>
                  </a:cubicBezTo>
                  <a:lnTo>
                    <a:pt x="0" y="28421"/>
                  </a:lnTo>
                  <a:cubicBezTo>
                    <a:pt x="0" y="30622"/>
                    <a:pt x="1801" y="32357"/>
                    <a:pt x="3970" y="32357"/>
                  </a:cubicBezTo>
                  <a:lnTo>
                    <a:pt x="38661" y="32357"/>
                  </a:lnTo>
                  <a:cubicBezTo>
                    <a:pt x="40863" y="32357"/>
                    <a:pt x="42631" y="30622"/>
                    <a:pt x="42664" y="28421"/>
                  </a:cubicBezTo>
                  <a:lnTo>
                    <a:pt x="42664" y="3970"/>
                  </a:lnTo>
                  <a:cubicBezTo>
                    <a:pt x="42664" y="1768"/>
                    <a:pt x="40863" y="0"/>
                    <a:pt x="38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5"/>
            <p:cNvSpPr/>
            <p:nvPr/>
          </p:nvSpPr>
          <p:spPr>
            <a:xfrm>
              <a:off x="5467562" y="1063135"/>
              <a:ext cx="1177681" cy="129036"/>
            </a:xfrm>
            <a:custGeom>
              <a:avLst/>
              <a:gdLst/>
              <a:ahLst/>
              <a:cxnLst/>
              <a:rect l="l" t="t" r="r" b="b"/>
              <a:pathLst>
                <a:path w="42631" h="4671" extrusionOk="0">
                  <a:moveTo>
                    <a:pt x="3970" y="1"/>
                  </a:moveTo>
                  <a:cubicBezTo>
                    <a:pt x="1801" y="1"/>
                    <a:pt x="0" y="1735"/>
                    <a:pt x="0" y="3937"/>
                  </a:cubicBezTo>
                  <a:lnTo>
                    <a:pt x="0" y="4671"/>
                  </a:lnTo>
                  <a:lnTo>
                    <a:pt x="42631" y="4671"/>
                  </a:lnTo>
                  <a:lnTo>
                    <a:pt x="42631" y="3937"/>
                  </a:lnTo>
                  <a:cubicBezTo>
                    <a:pt x="42631" y="1735"/>
                    <a:pt x="40863" y="1"/>
                    <a:pt x="386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5"/>
            <p:cNvSpPr/>
            <p:nvPr/>
          </p:nvSpPr>
          <p:spPr>
            <a:xfrm>
              <a:off x="5572594" y="1096313"/>
              <a:ext cx="62709" cy="61769"/>
            </a:xfrm>
            <a:custGeom>
              <a:avLst/>
              <a:gdLst/>
              <a:ahLst/>
              <a:cxnLst/>
              <a:rect l="l" t="t" r="r" b="b"/>
              <a:pathLst>
                <a:path w="2270" h="2236" extrusionOk="0">
                  <a:moveTo>
                    <a:pt x="1135" y="1"/>
                  </a:moveTo>
                  <a:cubicBezTo>
                    <a:pt x="501" y="1"/>
                    <a:pt x="1" y="501"/>
                    <a:pt x="1" y="1135"/>
                  </a:cubicBezTo>
                  <a:cubicBezTo>
                    <a:pt x="1" y="1735"/>
                    <a:pt x="501" y="2236"/>
                    <a:pt x="1135" y="2236"/>
                  </a:cubicBezTo>
                  <a:cubicBezTo>
                    <a:pt x="1769" y="2236"/>
                    <a:pt x="2269" y="1735"/>
                    <a:pt x="2269" y="1135"/>
                  </a:cubicBezTo>
                  <a:cubicBezTo>
                    <a:pt x="2269" y="501"/>
                    <a:pt x="1769" y="1"/>
                    <a:pt x="1135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5"/>
            <p:cNvSpPr/>
            <p:nvPr/>
          </p:nvSpPr>
          <p:spPr>
            <a:xfrm>
              <a:off x="5697019" y="1096313"/>
              <a:ext cx="62681" cy="61769"/>
            </a:xfrm>
            <a:custGeom>
              <a:avLst/>
              <a:gdLst/>
              <a:ahLst/>
              <a:cxnLst/>
              <a:rect l="l" t="t" r="r" b="b"/>
              <a:pathLst>
                <a:path w="2269" h="2236" extrusionOk="0">
                  <a:moveTo>
                    <a:pt x="1134" y="1"/>
                  </a:moveTo>
                  <a:cubicBezTo>
                    <a:pt x="500" y="1"/>
                    <a:pt x="0" y="501"/>
                    <a:pt x="0" y="1135"/>
                  </a:cubicBezTo>
                  <a:cubicBezTo>
                    <a:pt x="0" y="1735"/>
                    <a:pt x="500" y="2236"/>
                    <a:pt x="1134" y="2236"/>
                  </a:cubicBezTo>
                  <a:cubicBezTo>
                    <a:pt x="1768" y="2236"/>
                    <a:pt x="2268" y="1735"/>
                    <a:pt x="2268" y="1135"/>
                  </a:cubicBezTo>
                  <a:cubicBezTo>
                    <a:pt x="2268" y="501"/>
                    <a:pt x="1768" y="1"/>
                    <a:pt x="1134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5"/>
            <p:cNvSpPr/>
            <p:nvPr/>
          </p:nvSpPr>
          <p:spPr>
            <a:xfrm>
              <a:off x="5822327" y="1096313"/>
              <a:ext cx="62681" cy="61769"/>
            </a:xfrm>
            <a:custGeom>
              <a:avLst/>
              <a:gdLst/>
              <a:ahLst/>
              <a:cxnLst/>
              <a:rect l="l" t="t" r="r" b="b"/>
              <a:pathLst>
                <a:path w="2269" h="2236" extrusionOk="0">
                  <a:moveTo>
                    <a:pt x="1135" y="1"/>
                  </a:moveTo>
                  <a:cubicBezTo>
                    <a:pt x="501" y="1"/>
                    <a:pt x="1" y="501"/>
                    <a:pt x="1" y="1135"/>
                  </a:cubicBezTo>
                  <a:cubicBezTo>
                    <a:pt x="1" y="1735"/>
                    <a:pt x="501" y="2236"/>
                    <a:pt x="1135" y="2236"/>
                  </a:cubicBezTo>
                  <a:cubicBezTo>
                    <a:pt x="1769" y="2236"/>
                    <a:pt x="2269" y="1735"/>
                    <a:pt x="2269" y="1135"/>
                  </a:cubicBezTo>
                  <a:cubicBezTo>
                    <a:pt x="2269" y="501"/>
                    <a:pt x="1769" y="1"/>
                    <a:pt x="1135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5"/>
            <p:cNvSpPr/>
            <p:nvPr/>
          </p:nvSpPr>
          <p:spPr>
            <a:xfrm>
              <a:off x="5879457" y="1236290"/>
              <a:ext cx="353876" cy="330119"/>
            </a:xfrm>
            <a:custGeom>
              <a:avLst/>
              <a:gdLst/>
              <a:ahLst/>
              <a:cxnLst/>
              <a:rect l="l" t="t" r="r" b="b"/>
              <a:pathLst>
                <a:path w="12810" h="11950" extrusionOk="0">
                  <a:moveTo>
                    <a:pt x="6413" y="1"/>
                  </a:moveTo>
                  <a:cubicBezTo>
                    <a:pt x="6113" y="1"/>
                    <a:pt x="5810" y="24"/>
                    <a:pt x="5505" y="71"/>
                  </a:cubicBezTo>
                  <a:cubicBezTo>
                    <a:pt x="2236" y="571"/>
                    <a:pt x="1" y="3640"/>
                    <a:pt x="501" y="6876"/>
                  </a:cubicBezTo>
                  <a:cubicBezTo>
                    <a:pt x="985" y="9837"/>
                    <a:pt x="3521" y="11949"/>
                    <a:pt x="6399" y="11949"/>
                  </a:cubicBezTo>
                  <a:cubicBezTo>
                    <a:pt x="6698" y="11949"/>
                    <a:pt x="7001" y="11926"/>
                    <a:pt x="7306" y="11879"/>
                  </a:cubicBezTo>
                  <a:cubicBezTo>
                    <a:pt x="10575" y="11345"/>
                    <a:pt x="12810" y="8310"/>
                    <a:pt x="12310" y="5041"/>
                  </a:cubicBezTo>
                  <a:cubicBezTo>
                    <a:pt x="11856" y="2110"/>
                    <a:pt x="9296" y="1"/>
                    <a:pt x="6413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5"/>
            <p:cNvSpPr/>
            <p:nvPr/>
          </p:nvSpPr>
          <p:spPr>
            <a:xfrm>
              <a:off x="5687792" y="1651056"/>
              <a:ext cx="737228" cy="304124"/>
            </a:xfrm>
            <a:custGeom>
              <a:avLst/>
              <a:gdLst/>
              <a:ahLst/>
              <a:cxnLst/>
              <a:rect l="l" t="t" r="r" b="b"/>
              <a:pathLst>
                <a:path w="26687" h="11009" extrusionOk="0">
                  <a:moveTo>
                    <a:pt x="13343" y="1"/>
                  </a:moveTo>
                  <a:cubicBezTo>
                    <a:pt x="6605" y="1"/>
                    <a:pt x="1001" y="4804"/>
                    <a:pt x="1" y="11009"/>
                  </a:cubicBezTo>
                  <a:lnTo>
                    <a:pt x="26686" y="11009"/>
                  </a:lnTo>
                  <a:cubicBezTo>
                    <a:pt x="25686" y="4804"/>
                    <a:pt x="20115" y="1"/>
                    <a:pt x="13343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5"/>
            <p:cNvSpPr/>
            <p:nvPr/>
          </p:nvSpPr>
          <p:spPr>
            <a:xfrm>
              <a:off x="7658541" y="1180884"/>
              <a:ext cx="998920" cy="957455"/>
            </a:xfrm>
            <a:custGeom>
              <a:avLst/>
              <a:gdLst/>
              <a:ahLst/>
              <a:cxnLst/>
              <a:rect l="l" t="t" r="r" b="b"/>
              <a:pathLst>
                <a:path w="36160" h="34659" extrusionOk="0">
                  <a:moveTo>
                    <a:pt x="4003" y="0"/>
                  </a:moveTo>
                  <a:cubicBezTo>
                    <a:pt x="1802" y="0"/>
                    <a:pt x="0" y="1802"/>
                    <a:pt x="0" y="4003"/>
                  </a:cubicBezTo>
                  <a:lnTo>
                    <a:pt x="0" y="30656"/>
                  </a:lnTo>
                  <a:cubicBezTo>
                    <a:pt x="0" y="32857"/>
                    <a:pt x="1802" y="34659"/>
                    <a:pt x="4003" y="34659"/>
                  </a:cubicBezTo>
                  <a:lnTo>
                    <a:pt x="32157" y="34659"/>
                  </a:lnTo>
                  <a:cubicBezTo>
                    <a:pt x="34358" y="34659"/>
                    <a:pt x="36160" y="32857"/>
                    <a:pt x="36160" y="30656"/>
                  </a:cubicBezTo>
                  <a:lnTo>
                    <a:pt x="36160" y="4003"/>
                  </a:lnTo>
                  <a:cubicBezTo>
                    <a:pt x="36160" y="1802"/>
                    <a:pt x="34358" y="0"/>
                    <a:pt x="32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5"/>
            <p:cNvSpPr/>
            <p:nvPr/>
          </p:nvSpPr>
          <p:spPr>
            <a:xfrm>
              <a:off x="7713820" y="1129280"/>
              <a:ext cx="999859" cy="957455"/>
            </a:xfrm>
            <a:custGeom>
              <a:avLst/>
              <a:gdLst/>
              <a:ahLst/>
              <a:cxnLst/>
              <a:rect l="l" t="t" r="r" b="b"/>
              <a:pathLst>
                <a:path w="36194" h="34659" extrusionOk="0">
                  <a:moveTo>
                    <a:pt x="4004" y="0"/>
                  </a:moveTo>
                  <a:cubicBezTo>
                    <a:pt x="1802" y="0"/>
                    <a:pt x="1" y="1802"/>
                    <a:pt x="1" y="4003"/>
                  </a:cubicBezTo>
                  <a:lnTo>
                    <a:pt x="1" y="30656"/>
                  </a:lnTo>
                  <a:cubicBezTo>
                    <a:pt x="1" y="32857"/>
                    <a:pt x="1802" y="34659"/>
                    <a:pt x="4004" y="34659"/>
                  </a:cubicBezTo>
                  <a:lnTo>
                    <a:pt x="32157" y="34659"/>
                  </a:lnTo>
                  <a:cubicBezTo>
                    <a:pt x="34392" y="34659"/>
                    <a:pt x="36193" y="32857"/>
                    <a:pt x="36160" y="30656"/>
                  </a:cubicBezTo>
                  <a:lnTo>
                    <a:pt x="36160" y="4003"/>
                  </a:lnTo>
                  <a:cubicBezTo>
                    <a:pt x="36160" y="1768"/>
                    <a:pt x="34359" y="0"/>
                    <a:pt x="32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5"/>
            <p:cNvSpPr/>
            <p:nvPr/>
          </p:nvSpPr>
          <p:spPr>
            <a:xfrm>
              <a:off x="7793989" y="1189172"/>
              <a:ext cx="838585" cy="838584"/>
            </a:xfrm>
            <a:custGeom>
              <a:avLst/>
              <a:gdLst/>
              <a:ahLst/>
              <a:cxnLst/>
              <a:rect l="l" t="t" r="r" b="b"/>
              <a:pathLst>
                <a:path w="30356" h="30356" extrusionOk="0">
                  <a:moveTo>
                    <a:pt x="15178" y="4437"/>
                  </a:moveTo>
                  <a:cubicBezTo>
                    <a:pt x="21116" y="4437"/>
                    <a:pt x="25919" y="9241"/>
                    <a:pt x="25919" y="15178"/>
                  </a:cubicBezTo>
                  <a:cubicBezTo>
                    <a:pt x="25919" y="21082"/>
                    <a:pt x="21116" y="25886"/>
                    <a:pt x="15178" y="25886"/>
                  </a:cubicBezTo>
                  <a:cubicBezTo>
                    <a:pt x="9274" y="25886"/>
                    <a:pt x="4471" y="21082"/>
                    <a:pt x="4471" y="15178"/>
                  </a:cubicBezTo>
                  <a:cubicBezTo>
                    <a:pt x="4471" y="9241"/>
                    <a:pt x="9274" y="4437"/>
                    <a:pt x="15178" y="4437"/>
                  </a:cubicBezTo>
                  <a:close/>
                  <a:moveTo>
                    <a:pt x="15178" y="1"/>
                  </a:moveTo>
                  <a:cubicBezTo>
                    <a:pt x="6806" y="1"/>
                    <a:pt x="1" y="6805"/>
                    <a:pt x="1" y="15178"/>
                  </a:cubicBezTo>
                  <a:cubicBezTo>
                    <a:pt x="1" y="23551"/>
                    <a:pt x="6806" y="30356"/>
                    <a:pt x="15178" y="30356"/>
                  </a:cubicBezTo>
                  <a:cubicBezTo>
                    <a:pt x="23584" y="30356"/>
                    <a:pt x="30356" y="23551"/>
                    <a:pt x="30356" y="15178"/>
                  </a:cubicBezTo>
                  <a:cubicBezTo>
                    <a:pt x="30323" y="6805"/>
                    <a:pt x="23584" y="1"/>
                    <a:pt x="15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5"/>
            <p:cNvSpPr/>
            <p:nvPr/>
          </p:nvSpPr>
          <p:spPr>
            <a:xfrm>
              <a:off x="8498022" y="1526449"/>
              <a:ext cx="967" cy="2790"/>
            </a:xfrm>
            <a:custGeom>
              <a:avLst/>
              <a:gdLst/>
              <a:ahLst/>
              <a:cxnLst/>
              <a:rect l="l" t="t" r="r" b="b"/>
              <a:pathLst>
                <a:path w="35" h="101" fill="none" extrusionOk="0">
                  <a:moveTo>
                    <a:pt x="34" y="100"/>
                  </a:moveTo>
                  <a:cubicBezTo>
                    <a:pt x="34" y="34"/>
                    <a:pt x="34" y="34"/>
                    <a:pt x="1" y="0"/>
                  </a:cubicBezTo>
                  <a:cubicBezTo>
                    <a:pt x="1" y="34"/>
                    <a:pt x="1" y="34"/>
                    <a:pt x="34" y="100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5"/>
            <p:cNvSpPr/>
            <p:nvPr/>
          </p:nvSpPr>
          <p:spPr>
            <a:xfrm>
              <a:off x="8493408" y="1511697"/>
              <a:ext cx="967" cy="3729"/>
            </a:xfrm>
            <a:custGeom>
              <a:avLst/>
              <a:gdLst/>
              <a:ahLst/>
              <a:cxnLst/>
              <a:rect l="l" t="t" r="r" b="b"/>
              <a:pathLst>
                <a:path w="35" h="135" fill="none" extrusionOk="0">
                  <a:moveTo>
                    <a:pt x="34" y="134"/>
                  </a:moveTo>
                  <a:cubicBezTo>
                    <a:pt x="34" y="67"/>
                    <a:pt x="1" y="34"/>
                    <a:pt x="1" y="1"/>
                  </a:cubicBezTo>
                  <a:cubicBezTo>
                    <a:pt x="34" y="67"/>
                    <a:pt x="34" y="134"/>
                    <a:pt x="34" y="134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5"/>
            <p:cNvSpPr/>
            <p:nvPr/>
          </p:nvSpPr>
          <p:spPr>
            <a:xfrm>
              <a:off x="8079663" y="1481282"/>
              <a:ext cx="552914" cy="545566"/>
            </a:xfrm>
            <a:custGeom>
              <a:avLst/>
              <a:gdLst/>
              <a:ahLst/>
              <a:cxnLst/>
              <a:rect l="l" t="t" r="r" b="b"/>
              <a:pathLst>
                <a:path w="20015" h="19749" extrusionOk="0">
                  <a:moveTo>
                    <a:pt x="19314" y="1"/>
                  </a:moveTo>
                  <a:lnTo>
                    <a:pt x="19314" y="1"/>
                  </a:lnTo>
                  <a:cubicBezTo>
                    <a:pt x="19581" y="904"/>
                    <a:pt x="19772" y="1833"/>
                    <a:pt x="19888" y="2779"/>
                  </a:cubicBezTo>
                  <a:lnTo>
                    <a:pt x="19888" y="2779"/>
                  </a:lnTo>
                  <a:lnTo>
                    <a:pt x="19915" y="2769"/>
                  </a:lnTo>
                  <a:cubicBezTo>
                    <a:pt x="19781" y="1802"/>
                    <a:pt x="19615" y="901"/>
                    <a:pt x="19314" y="1"/>
                  </a:cubicBezTo>
                  <a:close/>
                  <a:moveTo>
                    <a:pt x="19888" y="2779"/>
                  </a:moveTo>
                  <a:lnTo>
                    <a:pt x="15578" y="4271"/>
                  </a:lnTo>
                  <a:lnTo>
                    <a:pt x="15578" y="4571"/>
                  </a:lnTo>
                  <a:cubicBezTo>
                    <a:pt x="15578" y="10475"/>
                    <a:pt x="10775" y="15278"/>
                    <a:pt x="4837" y="15278"/>
                  </a:cubicBezTo>
                  <a:cubicBezTo>
                    <a:pt x="3303" y="15278"/>
                    <a:pt x="1902" y="14945"/>
                    <a:pt x="568" y="14411"/>
                  </a:cubicBezTo>
                  <a:lnTo>
                    <a:pt x="1" y="18948"/>
                  </a:lnTo>
                  <a:cubicBezTo>
                    <a:pt x="1502" y="19448"/>
                    <a:pt x="3136" y="19748"/>
                    <a:pt x="4837" y="19748"/>
                  </a:cubicBezTo>
                  <a:cubicBezTo>
                    <a:pt x="13243" y="19748"/>
                    <a:pt x="20015" y="12943"/>
                    <a:pt x="20015" y="4571"/>
                  </a:cubicBezTo>
                  <a:cubicBezTo>
                    <a:pt x="20002" y="3968"/>
                    <a:pt x="19960" y="3370"/>
                    <a:pt x="19888" y="27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5"/>
            <p:cNvSpPr/>
            <p:nvPr/>
          </p:nvSpPr>
          <p:spPr>
            <a:xfrm>
              <a:off x="8488823" y="1498796"/>
              <a:ext cx="939" cy="3729"/>
            </a:xfrm>
            <a:custGeom>
              <a:avLst/>
              <a:gdLst/>
              <a:ahLst/>
              <a:cxnLst/>
              <a:rect l="l" t="t" r="r" b="b"/>
              <a:pathLst>
                <a:path w="34" h="135" fill="none" extrusionOk="0">
                  <a:moveTo>
                    <a:pt x="34" y="134"/>
                  </a:moveTo>
                  <a:cubicBezTo>
                    <a:pt x="34" y="101"/>
                    <a:pt x="0" y="34"/>
                    <a:pt x="0" y="1"/>
                  </a:cubicBezTo>
                  <a:cubicBezTo>
                    <a:pt x="0" y="34"/>
                    <a:pt x="34" y="101"/>
                    <a:pt x="34" y="134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5"/>
            <p:cNvSpPr/>
            <p:nvPr/>
          </p:nvSpPr>
          <p:spPr>
            <a:xfrm>
              <a:off x="8507249" y="1570677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5"/>
            <p:cNvSpPr/>
            <p:nvPr/>
          </p:nvSpPr>
          <p:spPr>
            <a:xfrm>
              <a:off x="8501724" y="1541201"/>
              <a:ext cx="939" cy="1851"/>
            </a:xfrm>
            <a:custGeom>
              <a:avLst/>
              <a:gdLst/>
              <a:ahLst/>
              <a:cxnLst/>
              <a:rect l="l" t="t" r="r" b="b"/>
              <a:pathLst>
                <a:path w="34" h="67" fill="none" extrusionOk="0">
                  <a:moveTo>
                    <a:pt x="34" y="67"/>
                  </a:moveTo>
                  <a:lnTo>
                    <a:pt x="34" y="0"/>
                  </a:lnTo>
                  <a:cubicBezTo>
                    <a:pt x="0" y="0"/>
                    <a:pt x="0" y="0"/>
                    <a:pt x="34" y="67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5"/>
            <p:cNvSpPr/>
            <p:nvPr/>
          </p:nvSpPr>
          <p:spPr>
            <a:xfrm>
              <a:off x="8505398" y="1555014"/>
              <a:ext cx="28" cy="1878"/>
            </a:xfrm>
            <a:custGeom>
              <a:avLst/>
              <a:gdLst/>
              <a:ahLst/>
              <a:cxnLst/>
              <a:rect l="l" t="t" r="r" b="b"/>
              <a:pathLst>
                <a:path w="1" h="68" fill="none" extrusionOk="0">
                  <a:moveTo>
                    <a:pt x="1" y="67"/>
                  </a:moveTo>
                  <a:cubicBezTo>
                    <a:pt x="1" y="67"/>
                    <a:pt x="1" y="0"/>
                    <a:pt x="1" y="67"/>
                  </a:cubicBezTo>
                  <a:cubicBezTo>
                    <a:pt x="1" y="0"/>
                    <a:pt x="1" y="67"/>
                    <a:pt x="1" y="67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5"/>
            <p:cNvSpPr/>
            <p:nvPr/>
          </p:nvSpPr>
          <p:spPr>
            <a:xfrm>
              <a:off x="8234476" y="1189172"/>
              <a:ext cx="394430" cy="411005"/>
            </a:xfrm>
            <a:custGeom>
              <a:avLst/>
              <a:gdLst/>
              <a:ahLst/>
              <a:cxnLst/>
              <a:rect l="l" t="t" r="r" b="b"/>
              <a:pathLst>
                <a:path w="14278" h="14878" extrusionOk="0">
                  <a:moveTo>
                    <a:pt x="1" y="1"/>
                  </a:moveTo>
                  <a:lnTo>
                    <a:pt x="1" y="4470"/>
                  </a:lnTo>
                  <a:cubicBezTo>
                    <a:pt x="5471" y="4837"/>
                    <a:pt x="9808" y="9341"/>
                    <a:pt x="9941" y="14878"/>
                  </a:cubicBezTo>
                  <a:lnTo>
                    <a:pt x="14277" y="13377"/>
                  </a:lnTo>
                  <a:cubicBezTo>
                    <a:pt x="13410" y="6072"/>
                    <a:pt x="7406" y="36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5"/>
            <p:cNvSpPr/>
            <p:nvPr/>
          </p:nvSpPr>
          <p:spPr>
            <a:xfrm>
              <a:off x="7844681" y="1189172"/>
              <a:ext cx="389816" cy="310560"/>
            </a:xfrm>
            <a:custGeom>
              <a:avLst/>
              <a:gdLst/>
              <a:ahLst/>
              <a:cxnLst/>
              <a:rect l="l" t="t" r="r" b="b"/>
              <a:pathLst>
                <a:path w="14111" h="11242" extrusionOk="0">
                  <a:moveTo>
                    <a:pt x="13343" y="1"/>
                  </a:moveTo>
                  <a:cubicBezTo>
                    <a:pt x="7606" y="1"/>
                    <a:pt x="2602" y="3203"/>
                    <a:pt x="1" y="7906"/>
                  </a:cubicBezTo>
                  <a:lnTo>
                    <a:pt x="3336" y="11242"/>
                  </a:lnTo>
                  <a:cubicBezTo>
                    <a:pt x="4871" y="7239"/>
                    <a:pt x="8807" y="4404"/>
                    <a:pt x="13343" y="4404"/>
                  </a:cubicBezTo>
                  <a:cubicBezTo>
                    <a:pt x="13610" y="4404"/>
                    <a:pt x="13844" y="4404"/>
                    <a:pt x="14111" y="4470"/>
                  </a:cubicBezTo>
                  <a:lnTo>
                    <a:pt x="14111" y="34"/>
                  </a:lnTo>
                  <a:cubicBezTo>
                    <a:pt x="13844" y="34"/>
                    <a:pt x="13610" y="1"/>
                    <a:pt x="13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5"/>
            <p:cNvSpPr/>
            <p:nvPr/>
          </p:nvSpPr>
          <p:spPr>
            <a:xfrm>
              <a:off x="6003725" y="3195561"/>
              <a:ext cx="190778" cy="174535"/>
            </a:xfrm>
            <a:custGeom>
              <a:avLst/>
              <a:gdLst/>
              <a:ahLst/>
              <a:cxnLst/>
              <a:rect l="l" t="t" r="r" b="b"/>
              <a:pathLst>
                <a:path w="6906" h="6318" extrusionOk="0">
                  <a:moveTo>
                    <a:pt x="3423" y="0"/>
                  </a:moveTo>
                  <a:cubicBezTo>
                    <a:pt x="3197" y="0"/>
                    <a:pt x="2966" y="24"/>
                    <a:pt x="2736" y="72"/>
                  </a:cubicBezTo>
                  <a:cubicBezTo>
                    <a:pt x="1034" y="506"/>
                    <a:pt x="0" y="2174"/>
                    <a:pt x="367" y="3875"/>
                  </a:cubicBezTo>
                  <a:cubicBezTo>
                    <a:pt x="742" y="5345"/>
                    <a:pt x="2038" y="6317"/>
                    <a:pt x="3482" y="6317"/>
                  </a:cubicBezTo>
                  <a:cubicBezTo>
                    <a:pt x="3709" y="6317"/>
                    <a:pt x="3939" y="6293"/>
                    <a:pt x="4170" y="6243"/>
                  </a:cubicBezTo>
                  <a:cubicBezTo>
                    <a:pt x="5871" y="5843"/>
                    <a:pt x="6905" y="4175"/>
                    <a:pt x="6538" y="2441"/>
                  </a:cubicBezTo>
                  <a:cubicBezTo>
                    <a:pt x="6220" y="995"/>
                    <a:pt x="4899" y="0"/>
                    <a:pt x="3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5"/>
            <p:cNvSpPr/>
            <p:nvPr/>
          </p:nvSpPr>
          <p:spPr>
            <a:xfrm>
              <a:off x="5732959" y="1652023"/>
              <a:ext cx="139147" cy="126771"/>
            </a:xfrm>
            <a:custGeom>
              <a:avLst/>
              <a:gdLst/>
              <a:ahLst/>
              <a:cxnLst/>
              <a:rect l="l" t="t" r="r" b="b"/>
              <a:pathLst>
                <a:path w="5037" h="4589" extrusionOk="0">
                  <a:moveTo>
                    <a:pt x="2529" y="1"/>
                  </a:moveTo>
                  <a:cubicBezTo>
                    <a:pt x="2354" y="1"/>
                    <a:pt x="2178" y="22"/>
                    <a:pt x="2001" y="66"/>
                  </a:cubicBezTo>
                  <a:cubicBezTo>
                    <a:pt x="801" y="366"/>
                    <a:pt x="0" y="1567"/>
                    <a:pt x="300" y="2801"/>
                  </a:cubicBezTo>
                  <a:cubicBezTo>
                    <a:pt x="531" y="3870"/>
                    <a:pt x="1488" y="4589"/>
                    <a:pt x="2542" y="4589"/>
                  </a:cubicBezTo>
                  <a:cubicBezTo>
                    <a:pt x="2705" y="4589"/>
                    <a:pt x="2870" y="4571"/>
                    <a:pt x="3036" y="4536"/>
                  </a:cubicBezTo>
                  <a:cubicBezTo>
                    <a:pt x="4236" y="4236"/>
                    <a:pt x="5037" y="3035"/>
                    <a:pt x="4737" y="1767"/>
                  </a:cubicBezTo>
                  <a:cubicBezTo>
                    <a:pt x="4481" y="714"/>
                    <a:pt x="3544" y="1"/>
                    <a:pt x="2529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5"/>
            <p:cNvSpPr/>
            <p:nvPr/>
          </p:nvSpPr>
          <p:spPr>
            <a:xfrm>
              <a:off x="5210453" y="1212394"/>
              <a:ext cx="46106" cy="39697"/>
            </a:xfrm>
            <a:custGeom>
              <a:avLst/>
              <a:gdLst/>
              <a:ahLst/>
              <a:cxnLst/>
              <a:rect l="l" t="t" r="r" b="b"/>
              <a:pathLst>
                <a:path w="1669" h="1437" extrusionOk="0">
                  <a:moveTo>
                    <a:pt x="318" y="0"/>
                  </a:moveTo>
                  <a:cubicBezTo>
                    <a:pt x="244" y="0"/>
                    <a:pt x="165" y="37"/>
                    <a:pt x="101" y="102"/>
                  </a:cubicBezTo>
                  <a:cubicBezTo>
                    <a:pt x="1" y="169"/>
                    <a:pt x="67" y="335"/>
                    <a:pt x="134" y="435"/>
                  </a:cubicBezTo>
                  <a:lnTo>
                    <a:pt x="1268" y="1369"/>
                  </a:lnTo>
                  <a:cubicBezTo>
                    <a:pt x="1301" y="1436"/>
                    <a:pt x="1402" y="1436"/>
                    <a:pt x="1435" y="1436"/>
                  </a:cubicBezTo>
                  <a:cubicBezTo>
                    <a:pt x="1535" y="1436"/>
                    <a:pt x="1568" y="1369"/>
                    <a:pt x="1602" y="1336"/>
                  </a:cubicBezTo>
                  <a:cubicBezTo>
                    <a:pt x="1668" y="1269"/>
                    <a:pt x="1635" y="1103"/>
                    <a:pt x="1568" y="1002"/>
                  </a:cubicBezTo>
                  <a:lnTo>
                    <a:pt x="434" y="35"/>
                  </a:lnTo>
                  <a:cubicBezTo>
                    <a:pt x="399" y="11"/>
                    <a:pt x="359" y="0"/>
                    <a:pt x="318" y="0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5"/>
            <p:cNvSpPr/>
            <p:nvPr/>
          </p:nvSpPr>
          <p:spPr>
            <a:xfrm>
              <a:off x="5304434" y="1291845"/>
              <a:ext cx="331776" cy="282769"/>
            </a:xfrm>
            <a:custGeom>
              <a:avLst/>
              <a:gdLst/>
              <a:ahLst/>
              <a:cxnLst/>
              <a:rect l="l" t="t" r="r" b="b"/>
              <a:pathLst>
                <a:path w="12010" h="10236" extrusionOk="0">
                  <a:moveTo>
                    <a:pt x="277" y="1"/>
                  </a:moveTo>
                  <a:cubicBezTo>
                    <a:pt x="207" y="1"/>
                    <a:pt x="126" y="36"/>
                    <a:pt x="68" y="95"/>
                  </a:cubicBezTo>
                  <a:cubicBezTo>
                    <a:pt x="1" y="161"/>
                    <a:pt x="34" y="328"/>
                    <a:pt x="134" y="428"/>
                  </a:cubicBezTo>
                  <a:lnTo>
                    <a:pt x="2403" y="2396"/>
                  </a:lnTo>
                  <a:cubicBezTo>
                    <a:pt x="2469" y="2430"/>
                    <a:pt x="2536" y="2430"/>
                    <a:pt x="2569" y="2430"/>
                  </a:cubicBezTo>
                  <a:cubicBezTo>
                    <a:pt x="2670" y="2430"/>
                    <a:pt x="2736" y="2396"/>
                    <a:pt x="2736" y="2329"/>
                  </a:cubicBezTo>
                  <a:cubicBezTo>
                    <a:pt x="2836" y="2263"/>
                    <a:pt x="2803" y="2096"/>
                    <a:pt x="2703" y="1996"/>
                  </a:cubicBezTo>
                  <a:lnTo>
                    <a:pt x="401" y="61"/>
                  </a:lnTo>
                  <a:cubicBezTo>
                    <a:pt x="373" y="19"/>
                    <a:pt x="328" y="1"/>
                    <a:pt x="277" y="1"/>
                  </a:cubicBezTo>
                  <a:close/>
                  <a:moveTo>
                    <a:pt x="4870" y="3928"/>
                  </a:moveTo>
                  <a:cubicBezTo>
                    <a:pt x="4792" y="3928"/>
                    <a:pt x="4712" y="3956"/>
                    <a:pt x="4671" y="3997"/>
                  </a:cubicBezTo>
                  <a:cubicBezTo>
                    <a:pt x="4571" y="4097"/>
                    <a:pt x="4638" y="4264"/>
                    <a:pt x="4704" y="4331"/>
                  </a:cubicBezTo>
                  <a:lnTo>
                    <a:pt x="7006" y="6299"/>
                  </a:lnTo>
                  <a:cubicBezTo>
                    <a:pt x="7039" y="6332"/>
                    <a:pt x="7139" y="6332"/>
                    <a:pt x="7173" y="6332"/>
                  </a:cubicBezTo>
                  <a:cubicBezTo>
                    <a:pt x="7239" y="6332"/>
                    <a:pt x="7306" y="6299"/>
                    <a:pt x="7340" y="6266"/>
                  </a:cubicBezTo>
                  <a:cubicBezTo>
                    <a:pt x="7406" y="6166"/>
                    <a:pt x="7373" y="5999"/>
                    <a:pt x="7306" y="5932"/>
                  </a:cubicBezTo>
                  <a:lnTo>
                    <a:pt x="5005" y="3964"/>
                  </a:lnTo>
                  <a:cubicBezTo>
                    <a:pt x="4966" y="3938"/>
                    <a:pt x="4918" y="3928"/>
                    <a:pt x="4870" y="3928"/>
                  </a:cubicBezTo>
                  <a:close/>
                  <a:moveTo>
                    <a:pt x="9473" y="7799"/>
                  </a:moveTo>
                  <a:cubicBezTo>
                    <a:pt x="9398" y="7799"/>
                    <a:pt x="9305" y="7836"/>
                    <a:pt x="9241" y="7900"/>
                  </a:cubicBezTo>
                  <a:cubicBezTo>
                    <a:pt x="9174" y="7967"/>
                    <a:pt x="9208" y="8134"/>
                    <a:pt x="9308" y="8200"/>
                  </a:cubicBezTo>
                  <a:lnTo>
                    <a:pt x="11576" y="10168"/>
                  </a:lnTo>
                  <a:cubicBezTo>
                    <a:pt x="11643" y="10235"/>
                    <a:pt x="11709" y="10235"/>
                    <a:pt x="11743" y="10235"/>
                  </a:cubicBezTo>
                  <a:cubicBezTo>
                    <a:pt x="11809" y="10235"/>
                    <a:pt x="11876" y="10168"/>
                    <a:pt x="11909" y="10135"/>
                  </a:cubicBezTo>
                  <a:cubicBezTo>
                    <a:pt x="12010" y="10068"/>
                    <a:pt x="11976" y="9902"/>
                    <a:pt x="11876" y="9801"/>
                  </a:cubicBezTo>
                  <a:lnTo>
                    <a:pt x="9574" y="7833"/>
                  </a:lnTo>
                  <a:cubicBezTo>
                    <a:pt x="9551" y="7810"/>
                    <a:pt x="9515" y="7799"/>
                    <a:pt x="9473" y="7799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5"/>
            <p:cNvSpPr/>
            <p:nvPr/>
          </p:nvSpPr>
          <p:spPr>
            <a:xfrm>
              <a:off x="5683178" y="1615558"/>
              <a:ext cx="46106" cy="39227"/>
            </a:xfrm>
            <a:custGeom>
              <a:avLst/>
              <a:gdLst/>
              <a:ahLst/>
              <a:cxnLst/>
              <a:rect l="l" t="t" r="r" b="b"/>
              <a:pathLst>
                <a:path w="1669" h="1420" extrusionOk="0">
                  <a:moveTo>
                    <a:pt x="305" y="1"/>
                  </a:moveTo>
                  <a:cubicBezTo>
                    <a:pt x="225" y="1"/>
                    <a:pt x="143" y="43"/>
                    <a:pt x="101" y="85"/>
                  </a:cubicBezTo>
                  <a:cubicBezTo>
                    <a:pt x="1" y="185"/>
                    <a:pt x="34" y="352"/>
                    <a:pt x="134" y="418"/>
                  </a:cubicBezTo>
                  <a:lnTo>
                    <a:pt x="1235" y="1386"/>
                  </a:lnTo>
                  <a:cubicBezTo>
                    <a:pt x="1302" y="1419"/>
                    <a:pt x="1368" y="1419"/>
                    <a:pt x="1435" y="1419"/>
                  </a:cubicBezTo>
                  <a:cubicBezTo>
                    <a:pt x="1502" y="1419"/>
                    <a:pt x="1602" y="1386"/>
                    <a:pt x="1602" y="1319"/>
                  </a:cubicBezTo>
                  <a:cubicBezTo>
                    <a:pt x="1669" y="1252"/>
                    <a:pt x="1635" y="1086"/>
                    <a:pt x="1535" y="1019"/>
                  </a:cubicBezTo>
                  <a:lnTo>
                    <a:pt x="434" y="52"/>
                  </a:lnTo>
                  <a:cubicBezTo>
                    <a:pt x="398" y="15"/>
                    <a:pt x="352" y="1"/>
                    <a:pt x="305" y="1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5"/>
            <p:cNvSpPr/>
            <p:nvPr/>
          </p:nvSpPr>
          <p:spPr>
            <a:xfrm>
              <a:off x="5063927" y="1075290"/>
              <a:ext cx="149313" cy="136689"/>
            </a:xfrm>
            <a:custGeom>
              <a:avLst/>
              <a:gdLst/>
              <a:ahLst/>
              <a:cxnLst/>
              <a:rect l="l" t="t" r="r" b="b"/>
              <a:pathLst>
                <a:path w="5405" h="4948" extrusionOk="0">
                  <a:moveTo>
                    <a:pt x="2714" y="0"/>
                  </a:moveTo>
                  <a:cubicBezTo>
                    <a:pt x="2535" y="0"/>
                    <a:pt x="2353" y="20"/>
                    <a:pt x="2169" y="61"/>
                  </a:cubicBezTo>
                  <a:cubicBezTo>
                    <a:pt x="835" y="328"/>
                    <a:pt x="1" y="1662"/>
                    <a:pt x="268" y="2997"/>
                  </a:cubicBezTo>
                  <a:cubicBezTo>
                    <a:pt x="530" y="4163"/>
                    <a:pt x="1583" y="4948"/>
                    <a:pt x="2736" y="4948"/>
                  </a:cubicBezTo>
                  <a:cubicBezTo>
                    <a:pt x="2901" y="4948"/>
                    <a:pt x="3069" y="4932"/>
                    <a:pt x="3236" y="4898"/>
                  </a:cubicBezTo>
                  <a:cubicBezTo>
                    <a:pt x="4571" y="4598"/>
                    <a:pt x="5405" y="3264"/>
                    <a:pt x="5104" y="1929"/>
                  </a:cubicBezTo>
                  <a:cubicBezTo>
                    <a:pt x="4817" y="779"/>
                    <a:pt x="3834" y="0"/>
                    <a:pt x="2714" y="0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5"/>
            <p:cNvSpPr/>
            <p:nvPr/>
          </p:nvSpPr>
          <p:spPr>
            <a:xfrm>
              <a:off x="5142273" y="191833"/>
              <a:ext cx="371390" cy="345672"/>
            </a:xfrm>
            <a:custGeom>
              <a:avLst/>
              <a:gdLst/>
              <a:ahLst/>
              <a:cxnLst/>
              <a:rect l="l" t="t" r="r" b="b"/>
              <a:pathLst>
                <a:path w="13444" h="12513" extrusionOk="0">
                  <a:moveTo>
                    <a:pt x="6759" y="0"/>
                  </a:moveTo>
                  <a:cubicBezTo>
                    <a:pt x="6422" y="0"/>
                    <a:pt x="6081" y="28"/>
                    <a:pt x="5738" y="85"/>
                  </a:cubicBezTo>
                  <a:cubicBezTo>
                    <a:pt x="2335" y="619"/>
                    <a:pt x="0" y="3854"/>
                    <a:pt x="567" y="7257"/>
                  </a:cubicBezTo>
                  <a:cubicBezTo>
                    <a:pt x="1047" y="10316"/>
                    <a:pt x="3684" y="12512"/>
                    <a:pt x="6708" y="12512"/>
                  </a:cubicBezTo>
                  <a:cubicBezTo>
                    <a:pt x="7048" y="12512"/>
                    <a:pt x="7392" y="12484"/>
                    <a:pt x="7739" y="12427"/>
                  </a:cubicBezTo>
                  <a:cubicBezTo>
                    <a:pt x="11141" y="11893"/>
                    <a:pt x="13443" y="8658"/>
                    <a:pt x="12909" y="5255"/>
                  </a:cubicBezTo>
                  <a:cubicBezTo>
                    <a:pt x="12399" y="2196"/>
                    <a:pt x="9759" y="0"/>
                    <a:pt x="6759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5"/>
            <p:cNvSpPr/>
            <p:nvPr/>
          </p:nvSpPr>
          <p:spPr>
            <a:xfrm>
              <a:off x="5187413" y="223658"/>
              <a:ext cx="281996" cy="281996"/>
            </a:xfrm>
            <a:custGeom>
              <a:avLst/>
              <a:gdLst/>
              <a:ahLst/>
              <a:cxnLst/>
              <a:rect l="l" t="t" r="r" b="b"/>
              <a:pathLst>
                <a:path w="10208" h="10208" extrusionOk="0">
                  <a:moveTo>
                    <a:pt x="5104" y="0"/>
                  </a:moveTo>
                  <a:cubicBezTo>
                    <a:pt x="2302" y="0"/>
                    <a:pt x="1" y="2302"/>
                    <a:pt x="1" y="5104"/>
                  </a:cubicBezTo>
                  <a:cubicBezTo>
                    <a:pt x="1" y="7906"/>
                    <a:pt x="2302" y="10208"/>
                    <a:pt x="5104" y="10208"/>
                  </a:cubicBezTo>
                  <a:cubicBezTo>
                    <a:pt x="7906" y="10208"/>
                    <a:pt x="10208" y="7906"/>
                    <a:pt x="10208" y="5104"/>
                  </a:cubicBezTo>
                  <a:cubicBezTo>
                    <a:pt x="10208" y="2269"/>
                    <a:pt x="7906" y="34"/>
                    <a:pt x="5104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5"/>
            <p:cNvSpPr/>
            <p:nvPr/>
          </p:nvSpPr>
          <p:spPr>
            <a:xfrm>
              <a:off x="5268521" y="262361"/>
              <a:ext cx="124423" cy="207353"/>
            </a:xfrm>
            <a:custGeom>
              <a:avLst/>
              <a:gdLst/>
              <a:ahLst/>
              <a:cxnLst/>
              <a:rect l="l" t="t" r="r" b="b"/>
              <a:pathLst>
                <a:path w="4504" h="7506" extrusionOk="0">
                  <a:moveTo>
                    <a:pt x="1868" y="2002"/>
                  </a:moveTo>
                  <a:lnTo>
                    <a:pt x="1868" y="2969"/>
                  </a:lnTo>
                  <a:cubicBezTo>
                    <a:pt x="1668" y="2869"/>
                    <a:pt x="1601" y="2836"/>
                    <a:pt x="1501" y="2736"/>
                  </a:cubicBezTo>
                  <a:cubicBezTo>
                    <a:pt x="1468" y="2669"/>
                    <a:pt x="1434" y="2569"/>
                    <a:pt x="1434" y="2469"/>
                  </a:cubicBezTo>
                  <a:cubicBezTo>
                    <a:pt x="1434" y="2202"/>
                    <a:pt x="1601" y="2069"/>
                    <a:pt x="1868" y="2002"/>
                  </a:cubicBezTo>
                  <a:close/>
                  <a:moveTo>
                    <a:pt x="2635" y="4637"/>
                  </a:moveTo>
                  <a:cubicBezTo>
                    <a:pt x="2802" y="4670"/>
                    <a:pt x="2935" y="4737"/>
                    <a:pt x="2969" y="4837"/>
                  </a:cubicBezTo>
                  <a:cubicBezTo>
                    <a:pt x="3002" y="4904"/>
                    <a:pt x="3036" y="5004"/>
                    <a:pt x="3036" y="5137"/>
                  </a:cubicBezTo>
                  <a:cubicBezTo>
                    <a:pt x="3036" y="5338"/>
                    <a:pt x="2869" y="5471"/>
                    <a:pt x="2635" y="5538"/>
                  </a:cubicBezTo>
                  <a:lnTo>
                    <a:pt x="2635" y="4637"/>
                  </a:lnTo>
                  <a:close/>
                  <a:moveTo>
                    <a:pt x="1868" y="0"/>
                  </a:moveTo>
                  <a:lnTo>
                    <a:pt x="1868" y="834"/>
                  </a:lnTo>
                  <a:cubicBezTo>
                    <a:pt x="1301" y="868"/>
                    <a:pt x="834" y="1068"/>
                    <a:pt x="500" y="1368"/>
                  </a:cubicBezTo>
                  <a:cubicBezTo>
                    <a:pt x="167" y="1668"/>
                    <a:pt x="0" y="2069"/>
                    <a:pt x="0" y="2536"/>
                  </a:cubicBezTo>
                  <a:cubicBezTo>
                    <a:pt x="0" y="2936"/>
                    <a:pt x="167" y="3336"/>
                    <a:pt x="467" y="3670"/>
                  </a:cubicBezTo>
                  <a:cubicBezTo>
                    <a:pt x="767" y="4003"/>
                    <a:pt x="1168" y="4203"/>
                    <a:pt x="1768" y="4370"/>
                  </a:cubicBezTo>
                  <a:lnTo>
                    <a:pt x="1868" y="4404"/>
                  </a:lnTo>
                  <a:lnTo>
                    <a:pt x="1868" y="5638"/>
                  </a:lnTo>
                  <a:cubicBezTo>
                    <a:pt x="1668" y="5638"/>
                    <a:pt x="1434" y="5571"/>
                    <a:pt x="1134" y="5504"/>
                  </a:cubicBezTo>
                  <a:cubicBezTo>
                    <a:pt x="867" y="5404"/>
                    <a:pt x="634" y="5338"/>
                    <a:pt x="367" y="5204"/>
                  </a:cubicBezTo>
                  <a:lnTo>
                    <a:pt x="0" y="6405"/>
                  </a:lnTo>
                  <a:cubicBezTo>
                    <a:pt x="534" y="6672"/>
                    <a:pt x="1168" y="6772"/>
                    <a:pt x="1868" y="6839"/>
                  </a:cubicBezTo>
                  <a:lnTo>
                    <a:pt x="1968" y="6839"/>
                  </a:lnTo>
                  <a:lnTo>
                    <a:pt x="1968" y="7506"/>
                  </a:lnTo>
                  <a:lnTo>
                    <a:pt x="2702" y="7506"/>
                  </a:lnTo>
                  <a:lnTo>
                    <a:pt x="2702" y="6839"/>
                  </a:lnTo>
                  <a:cubicBezTo>
                    <a:pt x="3302" y="6739"/>
                    <a:pt x="3703" y="6538"/>
                    <a:pt x="4036" y="6238"/>
                  </a:cubicBezTo>
                  <a:cubicBezTo>
                    <a:pt x="4336" y="5971"/>
                    <a:pt x="4503" y="5538"/>
                    <a:pt x="4503" y="5037"/>
                  </a:cubicBezTo>
                  <a:cubicBezTo>
                    <a:pt x="4503" y="4570"/>
                    <a:pt x="4336" y="4237"/>
                    <a:pt x="4036" y="3903"/>
                  </a:cubicBezTo>
                  <a:cubicBezTo>
                    <a:pt x="3703" y="3603"/>
                    <a:pt x="3302" y="3370"/>
                    <a:pt x="2769" y="3236"/>
                  </a:cubicBezTo>
                  <a:lnTo>
                    <a:pt x="2635" y="3203"/>
                  </a:lnTo>
                  <a:lnTo>
                    <a:pt x="2635" y="2035"/>
                  </a:lnTo>
                  <a:cubicBezTo>
                    <a:pt x="3136" y="2069"/>
                    <a:pt x="3503" y="2202"/>
                    <a:pt x="3803" y="2402"/>
                  </a:cubicBezTo>
                  <a:lnTo>
                    <a:pt x="4270" y="1235"/>
                  </a:lnTo>
                  <a:cubicBezTo>
                    <a:pt x="3703" y="1035"/>
                    <a:pt x="3169" y="868"/>
                    <a:pt x="2635" y="834"/>
                  </a:cubicBezTo>
                  <a:lnTo>
                    <a:pt x="2635" y="0"/>
                  </a:ln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5"/>
            <p:cNvSpPr/>
            <p:nvPr/>
          </p:nvSpPr>
          <p:spPr>
            <a:xfrm>
              <a:off x="8027147" y="568072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5"/>
            <p:cNvSpPr/>
            <p:nvPr/>
          </p:nvSpPr>
          <p:spPr>
            <a:xfrm>
              <a:off x="8018859" y="559785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5"/>
            <p:cNvSpPr/>
            <p:nvPr/>
          </p:nvSpPr>
          <p:spPr>
            <a:xfrm>
              <a:off x="7860345" y="73854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5"/>
            <p:cNvSpPr/>
            <p:nvPr/>
          </p:nvSpPr>
          <p:spPr>
            <a:xfrm>
              <a:off x="7838245" y="496191"/>
              <a:ext cx="15691" cy="213818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5"/>
            <p:cNvSpPr/>
            <p:nvPr/>
          </p:nvSpPr>
          <p:spPr>
            <a:xfrm>
              <a:off x="7738710" y="594814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5"/>
            <p:cNvSpPr/>
            <p:nvPr/>
          </p:nvSpPr>
          <p:spPr>
            <a:xfrm>
              <a:off x="8411416" y="707221"/>
              <a:ext cx="548301" cy="548329"/>
            </a:xfrm>
            <a:custGeom>
              <a:avLst/>
              <a:gdLst/>
              <a:ahLst/>
              <a:cxnLst/>
              <a:rect l="l" t="t" r="r" b="b"/>
              <a:pathLst>
                <a:path w="19848" h="19849" extrusionOk="0">
                  <a:moveTo>
                    <a:pt x="9640" y="935"/>
                  </a:moveTo>
                  <a:lnTo>
                    <a:pt x="9640" y="3803"/>
                  </a:lnTo>
                  <a:cubicBezTo>
                    <a:pt x="8907" y="3803"/>
                    <a:pt x="8173" y="3803"/>
                    <a:pt x="7506" y="3837"/>
                  </a:cubicBezTo>
                  <a:cubicBezTo>
                    <a:pt x="8306" y="2469"/>
                    <a:pt x="9140" y="1468"/>
                    <a:pt x="9640" y="935"/>
                  </a:cubicBezTo>
                  <a:close/>
                  <a:moveTo>
                    <a:pt x="10241" y="801"/>
                  </a:moveTo>
                  <a:cubicBezTo>
                    <a:pt x="10741" y="1302"/>
                    <a:pt x="11742" y="2436"/>
                    <a:pt x="12643" y="4004"/>
                  </a:cubicBezTo>
                  <a:cubicBezTo>
                    <a:pt x="11809" y="3937"/>
                    <a:pt x="11008" y="3837"/>
                    <a:pt x="10241" y="3837"/>
                  </a:cubicBezTo>
                  <a:lnTo>
                    <a:pt x="10241" y="801"/>
                  </a:lnTo>
                  <a:close/>
                  <a:moveTo>
                    <a:pt x="9073" y="768"/>
                  </a:moveTo>
                  <a:lnTo>
                    <a:pt x="9073" y="768"/>
                  </a:lnTo>
                  <a:cubicBezTo>
                    <a:pt x="8440" y="1435"/>
                    <a:pt x="7572" y="2503"/>
                    <a:pt x="6805" y="3937"/>
                  </a:cubicBezTo>
                  <a:cubicBezTo>
                    <a:pt x="5771" y="4004"/>
                    <a:pt x="4837" y="4170"/>
                    <a:pt x="4003" y="4337"/>
                  </a:cubicBezTo>
                  <a:cubicBezTo>
                    <a:pt x="5237" y="2636"/>
                    <a:pt x="6972" y="1402"/>
                    <a:pt x="9073" y="768"/>
                  </a:cubicBezTo>
                  <a:close/>
                  <a:moveTo>
                    <a:pt x="10975" y="768"/>
                  </a:moveTo>
                  <a:lnTo>
                    <a:pt x="10975" y="768"/>
                  </a:lnTo>
                  <a:cubicBezTo>
                    <a:pt x="13176" y="1402"/>
                    <a:pt x="15011" y="2803"/>
                    <a:pt x="16245" y="4637"/>
                  </a:cubicBezTo>
                  <a:cubicBezTo>
                    <a:pt x="15244" y="4437"/>
                    <a:pt x="14277" y="4237"/>
                    <a:pt x="13310" y="4104"/>
                  </a:cubicBezTo>
                  <a:cubicBezTo>
                    <a:pt x="12509" y="2603"/>
                    <a:pt x="11608" y="1468"/>
                    <a:pt x="10975" y="768"/>
                  </a:cubicBezTo>
                  <a:close/>
                  <a:moveTo>
                    <a:pt x="6805" y="1102"/>
                  </a:moveTo>
                  <a:lnTo>
                    <a:pt x="6805" y="1102"/>
                  </a:lnTo>
                  <a:cubicBezTo>
                    <a:pt x="5337" y="1935"/>
                    <a:pt x="4103" y="3103"/>
                    <a:pt x="3169" y="4571"/>
                  </a:cubicBezTo>
                  <a:cubicBezTo>
                    <a:pt x="2769" y="4671"/>
                    <a:pt x="2402" y="4771"/>
                    <a:pt x="2002" y="4871"/>
                  </a:cubicBezTo>
                  <a:cubicBezTo>
                    <a:pt x="3169" y="3136"/>
                    <a:pt x="4837" y="1802"/>
                    <a:pt x="6805" y="1102"/>
                  </a:cubicBezTo>
                  <a:close/>
                  <a:moveTo>
                    <a:pt x="13543" y="1302"/>
                  </a:moveTo>
                  <a:lnTo>
                    <a:pt x="13543" y="1302"/>
                  </a:lnTo>
                  <a:cubicBezTo>
                    <a:pt x="15411" y="2069"/>
                    <a:pt x="16946" y="3437"/>
                    <a:pt x="17980" y="5138"/>
                  </a:cubicBezTo>
                  <a:cubicBezTo>
                    <a:pt x="17646" y="5038"/>
                    <a:pt x="17346" y="4971"/>
                    <a:pt x="17012" y="4871"/>
                  </a:cubicBezTo>
                  <a:cubicBezTo>
                    <a:pt x="16178" y="3437"/>
                    <a:pt x="14978" y="2169"/>
                    <a:pt x="13543" y="1302"/>
                  </a:cubicBezTo>
                  <a:close/>
                  <a:moveTo>
                    <a:pt x="6505" y="4471"/>
                  </a:moveTo>
                  <a:lnTo>
                    <a:pt x="6505" y="4471"/>
                  </a:lnTo>
                  <a:cubicBezTo>
                    <a:pt x="5838" y="5838"/>
                    <a:pt x="5337" y="7506"/>
                    <a:pt x="5271" y="9341"/>
                  </a:cubicBezTo>
                  <a:lnTo>
                    <a:pt x="5271" y="9574"/>
                  </a:lnTo>
                  <a:lnTo>
                    <a:pt x="2268" y="9574"/>
                  </a:lnTo>
                  <a:cubicBezTo>
                    <a:pt x="2302" y="7906"/>
                    <a:pt x="2802" y="6339"/>
                    <a:pt x="3603" y="4971"/>
                  </a:cubicBezTo>
                  <a:cubicBezTo>
                    <a:pt x="4103" y="4871"/>
                    <a:pt x="4737" y="4771"/>
                    <a:pt x="5337" y="4637"/>
                  </a:cubicBezTo>
                  <a:cubicBezTo>
                    <a:pt x="5738" y="4604"/>
                    <a:pt x="6105" y="4504"/>
                    <a:pt x="6505" y="4471"/>
                  </a:cubicBezTo>
                  <a:close/>
                  <a:moveTo>
                    <a:pt x="2802" y="5238"/>
                  </a:moveTo>
                  <a:cubicBezTo>
                    <a:pt x="2135" y="6539"/>
                    <a:pt x="1735" y="8006"/>
                    <a:pt x="1668" y="9608"/>
                  </a:cubicBezTo>
                  <a:lnTo>
                    <a:pt x="567" y="9608"/>
                  </a:lnTo>
                  <a:cubicBezTo>
                    <a:pt x="601" y="8173"/>
                    <a:pt x="968" y="6806"/>
                    <a:pt x="1601" y="5638"/>
                  </a:cubicBezTo>
                  <a:cubicBezTo>
                    <a:pt x="1935" y="5505"/>
                    <a:pt x="2335" y="5405"/>
                    <a:pt x="2802" y="5238"/>
                  </a:cubicBezTo>
                  <a:close/>
                  <a:moveTo>
                    <a:pt x="8888" y="4376"/>
                  </a:moveTo>
                  <a:cubicBezTo>
                    <a:pt x="9135" y="4376"/>
                    <a:pt x="9386" y="4384"/>
                    <a:pt x="9640" y="4404"/>
                  </a:cubicBezTo>
                  <a:lnTo>
                    <a:pt x="9640" y="9608"/>
                  </a:lnTo>
                  <a:lnTo>
                    <a:pt x="5804" y="9608"/>
                  </a:lnTo>
                  <a:lnTo>
                    <a:pt x="5804" y="9441"/>
                  </a:lnTo>
                  <a:cubicBezTo>
                    <a:pt x="5904" y="7506"/>
                    <a:pt x="6471" y="5838"/>
                    <a:pt x="7172" y="4471"/>
                  </a:cubicBezTo>
                  <a:cubicBezTo>
                    <a:pt x="7714" y="4423"/>
                    <a:pt x="8290" y="4376"/>
                    <a:pt x="8888" y="4376"/>
                  </a:cubicBezTo>
                  <a:close/>
                  <a:moveTo>
                    <a:pt x="10241" y="4404"/>
                  </a:moveTo>
                  <a:cubicBezTo>
                    <a:pt x="11075" y="4437"/>
                    <a:pt x="11975" y="4504"/>
                    <a:pt x="12943" y="4637"/>
                  </a:cubicBezTo>
                  <a:cubicBezTo>
                    <a:pt x="13610" y="5972"/>
                    <a:pt x="14144" y="7606"/>
                    <a:pt x="14244" y="9441"/>
                  </a:cubicBezTo>
                  <a:lnTo>
                    <a:pt x="14244" y="9608"/>
                  </a:lnTo>
                  <a:lnTo>
                    <a:pt x="10241" y="9608"/>
                  </a:lnTo>
                  <a:lnTo>
                    <a:pt x="10241" y="4404"/>
                  </a:lnTo>
                  <a:close/>
                  <a:moveTo>
                    <a:pt x="13643" y="4737"/>
                  </a:moveTo>
                  <a:cubicBezTo>
                    <a:pt x="14611" y="4871"/>
                    <a:pt x="15611" y="5104"/>
                    <a:pt x="16679" y="5338"/>
                  </a:cubicBezTo>
                  <a:cubicBezTo>
                    <a:pt x="17313" y="6605"/>
                    <a:pt x="17746" y="8073"/>
                    <a:pt x="17813" y="9608"/>
                  </a:cubicBezTo>
                  <a:lnTo>
                    <a:pt x="14811" y="9608"/>
                  </a:lnTo>
                  <a:lnTo>
                    <a:pt x="14811" y="9407"/>
                  </a:lnTo>
                  <a:cubicBezTo>
                    <a:pt x="14744" y="7640"/>
                    <a:pt x="14277" y="6072"/>
                    <a:pt x="13643" y="4737"/>
                  </a:cubicBezTo>
                  <a:close/>
                  <a:moveTo>
                    <a:pt x="17346" y="5571"/>
                  </a:moveTo>
                  <a:lnTo>
                    <a:pt x="17346" y="5571"/>
                  </a:lnTo>
                  <a:cubicBezTo>
                    <a:pt x="17679" y="5638"/>
                    <a:pt x="18013" y="5772"/>
                    <a:pt x="18347" y="5838"/>
                  </a:cubicBezTo>
                  <a:cubicBezTo>
                    <a:pt x="18914" y="6972"/>
                    <a:pt x="19247" y="8273"/>
                    <a:pt x="19314" y="9608"/>
                  </a:cubicBezTo>
                  <a:lnTo>
                    <a:pt x="18347" y="9608"/>
                  </a:lnTo>
                  <a:cubicBezTo>
                    <a:pt x="18313" y="8140"/>
                    <a:pt x="17946" y="6806"/>
                    <a:pt x="17346" y="5571"/>
                  </a:cubicBezTo>
                  <a:close/>
                  <a:moveTo>
                    <a:pt x="1668" y="10108"/>
                  </a:moveTo>
                  <a:lnTo>
                    <a:pt x="1668" y="10141"/>
                  </a:lnTo>
                  <a:cubicBezTo>
                    <a:pt x="1735" y="11843"/>
                    <a:pt x="2168" y="13477"/>
                    <a:pt x="2969" y="14911"/>
                  </a:cubicBezTo>
                  <a:cubicBezTo>
                    <a:pt x="2602" y="14811"/>
                    <a:pt x="2235" y="14678"/>
                    <a:pt x="1801" y="14578"/>
                  </a:cubicBezTo>
                  <a:cubicBezTo>
                    <a:pt x="1068" y="13210"/>
                    <a:pt x="601" y="11742"/>
                    <a:pt x="567" y="10108"/>
                  </a:cubicBezTo>
                  <a:close/>
                  <a:moveTo>
                    <a:pt x="19314" y="10141"/>
                  </a:moveTo>
                  <a:cubicBezTo>
                    <a:pt x="19281" y="11843"/>
                    <a:pt x="18780" y="13444"/>
                    <a:pt x="17946" y="14811"/>
                  </a:cubicBezTo>
                  <a:cubicBezTo>
                    <a:pt x="17646" y="14911"/>
                    <a:pt x="17313" y="15012"/>
                    <a:pt x="16946" y="15112"/>
                  </a:cubicBezTo>
                  <a:cubicBezTo>
                    <a:pt x="17813" y="13677"/>
                    <a:pt x="18313" y="11976"/>
                    <a:pt x="18347" y="10141"/>
                  </a:cubicBezTo>
                  <a:close/>
                  <a:moveTo>
                    <a:pt x="5237" y="10141"/>
                  </a:moveTo>
                  <a:cubicBezTo>
                    <a:pt x="5271" y="12009"/>
                    <a:pt x="5771" y="13844"/>
                    <a:pt x="6738" y="15679"/>
                  </a:cubicBezTo>
                  <a:cubicBezTo>
                    <a:pt x="5771" y="15579"/>
                    <a:pt x="4770" y="15345"/>
                    <a:pt x="3736" y="15112"/>
                  </a:cubicBezTo>
                  <a:cubicBezTo>
                    <a:pt x="2802" y="13677"/>
                    <a:pt x="2268" y="11976"/>
                    <a:pt x="2235" y="10141"/>
                  </a:cubicBezTo>
                  <a:close/>
                  <a:moveTo>
                    <a:pt x="17813" y="10141"/>
                  </a:moveTo>
                  <a:cubicBezTo>
                    <a:pt x="17780" y="12076"/>
                    <a:pt x="17179" y="13844"/>
                    <a:pt x="16145" y="15345"/>
                  </a:cubicBezTo>
                  <a:cubicBezTo>
                    <a:pt x="15645" y="15479"/>
                    <a:pt x="15111" y="15612"/>
                    <a:pt x="14511" y="15679"/>
                  </a:cubicBezTo>
                  <a:cubicBezTo>
                    <a:pt x="14110" y="15779"/>
                    <a:pt x="13677" y="15812"/>
                    <a:pt x="13243" y="15845"/>
                  </a:cubicBezTo>
                  <a:cubicBezTo>
                    <a:pt x="14244" y="13977"/>
                    <a:pt x="14777" y="12109"/>
                    <a:pt x="14811" y="10141"/>
                  </a:cubicBezTo>
                  <a:close/>
                  <a:moveTo>
                    <a:pt x="9640" y="10141"/>
                  </a:moveTo>
                  <a:lnTo>
                    <a:pt x="9640" y="15946"/>
                  </a:lnTo>
                  <a:cubicBezTo>
                    <a:pt x="8940" y="15912"/>
                    <a:pt x="8173" y="15845"/>
                    <a:pt x="7439" y="15779"/>
                  </a:cubicBezTo>
                  <a:cubicBezTo>
                    <a:pt x="6405" y="13944"/>
                    <a:pt x="5838" y="12076"/>
                    <a:pt x="5804" y="10141"/>
                  </a:cubicBezTo>
                  <a:close/>
                  <a:moveTo>
                    <a:pt x="14244" y="10141"/>
                  </a:moveTo>
                  <a:cubicBezTo>
                    <a:pt x="14177" y="12109"/>
                    <a:pt x="13610" y="14011"/>
                    <a:pt x="12509" y="15912"/>
                  </a:cubicBezTo>
                  <a:cubicBezTo>
                    <a:pt x="11809" y="15979"/>
                    <a:pt x="11075" y="15979"/>
                    <a:pt x="10241" y="15979"/>
                  </a:cubicBezTo>
                  <a:lnTo>
                    <a:pt x="10241" y="10141"/>
                  </a:lnTo>
                  <a:close/>
                  <a:moveTo>
                    <a:pt x="17446" y="15612"/>
                  </a:moveTo>
                  <a:cubicBezTo>
                    <a:pt x="16445" y="16913"/>
                    <a:pt x="15111" y="17947"/>
                    <a:pt x="13577" y="18614"/>
                  </a:cubicBezTo>
                  <a:cubicBezTo>
                    <a:pt x="14744" y="17914"/>
                    <a:pt x="15745" y="16946"/>
                    <a:pt x="16512" y="15845"/>
                  </a:cubicBezTo>
                  <a:cubicBezTo>
                    <a:pt x="16846" y="15779"/>
                    <a:pt x="17146" y="15679"/>
                    <a:pt x="17446" y="15612"/>
                  </a:cubicBezTo>
                  <a:close/>
                  <a:moveTo>
                    <a:pt x="2268" y="15312"/>
                  </a:moveTo>
                  <a:lnTo>
                    <a:pt x="2268" y="15312"/>
                  </a:lnTo>
                  <a:cubicBezTo>
                    <a:pt x="2635" y="15445"/>
                    <a:pt x="3002" y="15512"/>
                    <a:pt x="3403" y="15612"/>
                  </a:cubicBezTo>
                  <a:cubicBezTo>
                    <a:pt x="4270" y="16913"/>
                    <a:pt x="5437" y="18014"/>
                    <a:pt x="6805" y="18781"/>
                  </a:cubicBezTo>
                  <a:cubicBezTo>
                    <a:pt x="4970" y="18147"/>
                    <a:pt x="3336" y="16913"/>
                    <a:pt x="2268" y="15312"/>
                  </a:cubicBezTo>
                  <a:close/>
                  <a:moveTo>
                    <a:pt x="7772" y="16413"/>
                  </a:moveTo>
                  <a:lnTo>
                    <a:pt x="7772" y="16413"/>
                  </a:lnTo>
                  <a:cubicBezTo>
                    <a:pt x="8440" y="16446"/>
                    <a:pt x="9073" y="16479"/>
                    <a:pt x="9640" y="16513"/>
                  </a:cubicBezTo>
                  <a:lnTo>
                    <a:pt x="9640" y="18914"/>
                  </a:lnTo>
                  <a:cubicBezTo>
                    <a:pt x="8940" y="18080"/>
                    <a:pt x="8306" y="17246"/>
                    <a:pt x="7772" y="16413"/>
                  </a:cubicBezTo>
                  <a:close/>
                  <a:moveTo>
                    <a:pt x="12176" y="16479"/>
                  </a:moveTo>
                  <a:lnTo>
                    <a:pt x="12176" y="16479"/>
                  </a:lnTo>
                  <a:cubicBezTo>
                    <a:pt x="11642" y="17347"/>
                    <a:pt x="10975" y="18247"/>
                    <a:pt x="10241" y="19081"/>
                  </a:cubicBezTo>
                  <a:lnTo>
                    <a:pt x="10241" y="16513"/>
                  </a:lnTo>
                  <a:lnTo>
                    <a:pt x="10608" y="16513"/>
                  </a:lnTo>
                  <a:cubicBezTo>
                    <a:pt x="11141" y="16513"/>
                    <a:pt x="11675" y="16513"/>
                    <a:pt x="12176" y="16479"/>
                  </a:cubicBezTo>
                  <a:close/>
                  <a:moveTo>
                    <a:pt x="4237" y="15812"/>
                  </a:moveTo>
                  <a:cubicBezTo>
                    <a:pt x="5237" y="16012"/>
                    <a:pt x="6171" y="16179"/>
                    <a:pt x="7105" y="16312"/>
                  </a:cubicBezTo>
                  <a:cubicBezTo>
                    <a:pt x="7639" y="17280"/>
                    <a:pt x="8339" y="18247"/>
                    <a:pt x="9140" y="19148"/>
                  </a:cubicBezTo>
                  <a:cubicBezTo>
                    <a:pt x="7139" y="18614"/>
                    <a:pt x="5437" y="17413"/>
                    <a:pt x="4237" y="15812"/>
                  </a:cubicBezTo>
                  <a:close/>
                  <a:moveTo>
                    <a:pt x="15645" y="16012"/>
                  </a:moveTo>
                  <a:lnTo>
                    <a:pt x="15645" y="16012"/>
                  </a:lnTo>
                  <a:cubicBezTo>
                    <a:pt x="14444" y="17480"/>
                    <a:pt x="12809" y="18614"/>
                    <a:pt x="10908" y="19148"/>
                  </a:cubicBezTo>
                  <a:cubicBezTo>
                    <a:pt x="11675" y="18247"/>
                    <a:pt x="12342" y="17347"/>
                    <a:pt x="12909" y="16446"/>
                  </a:cubicBezTo>
                  <a:cubicBezTo>
                    <a:pt x="13943" y="16346"/>
                    <a:pt x="14844" y="16179"/>
                    <a:pt x="15645" y="16012"/>
                  </a:cubicBezTo>
                  <a:close/>
                  <a:moveTo>
                    <a:pt x="9941" y="1"/>
                  </a:moveTo>
                  <a:cubicBezTo>
                    <a:pt x="4470" y="1"/>
                    <a:pt x="0" y="4471"/>
                    <a:pt x="0" y="9941"/>
                  </a:cubicBezTo>
                  <a:cubicBezTo>
                    <a:pt x="0" y="15412"/>
                    <a:pt x="4470" y="19848"/>
                    <a:pt x="9941" y="19848"/>
                  </a:cubicBezTo>
                  <a:lnTo>
                    <a:pt x="10174" y="19848"/>
                  </a:lnTo>
                  <a:cubicBezTo>
                    <a:pt x="15511" y="19782"/>
                    <a:pt x="19848" y="15345"/>
                    <a:pt x="19848" y="9941"/>
                  </a:cubicBezTo>
                  <a:cubicBezTo>
                    <a:pt x="19848" y="4504"/>
                    <a:pt x="15511" y="134"/>
                    <a:pt x="10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5"/>
            <p:cNvSpPr/>
            <p:nvPr/>
          </p:nvSpPr>
          <p:spPr>
            <a:xfrm>
              <a:off x="6626245" y="1986551"/>
              <a:ext cx="84809" cy="85720"/>
            </a:xfrm>
            <a:custGeom>
              <a:avLst/>
              <a:gdLst/>
              <a:ahLst/>
              <a:cxnLst/>
              <a:rect l="l" t="t" r="r" b="b"/>
              <a:pathLst>
                <a:path w="3070" h="3103" extrusionOk="0">
                  <a:moveTo>
                    <a:pt x="1535" y="601"/>
                  </a:moveTo>
                  <a:cubicBezTo>
                    <a:pt x="2068" y="601"/>
                    <a:pt x="2502" y="1034"/>
                    <a:pt x="2502" y="1568"/>
                  </a:cubicBezTo>
                  <a:cubicBezTo>
                    <a:pt x="2502" y="2102"/>
                    <a:pt x="2068" y="2535"/>
                    <a:pt x="1535" y="2535"/>
                  </a:cubicBezTo>
                  <a:cubicBezTo>
                    <a:pt x="1001" y="2535"/>
                    <a:pt x="567" y="2102"/>
                    <a:pt x="567" y="1568"/>
                  </a:cubicBezTo>
                  <a:cubicBezTo>
                    <a:pt x="567" y="1034"/>
                    <a:pt x="1001" y="601"/>
                    <a:pt x="1535" y="601"/>
                  </a:cubicBezTo>
                  <a:close/>
                  <a:moveTo>
                    <a:pt x="1535" y="0"/>
                  </a:moveTo>
                  <a:cubicBezTo>
                    <a:pt x="701" y="0"/>
                    <a:pt x="0" y="734"/>
                    <a:pt x="0" y="1568"/>
                  </a:cubicBezTo>
                  <a:cubicBezTo>
                    <a:pt x="0" y="2402"/>
                    <a:pt x="701" y="3102"/>
                    <a:pt x="1535" y="3102"/>
                  </a:cubicBezTo>
                  <a:cubicBezTo>
                    <a:pt x="2369" y="3102"/>
                    <a:pt x="3069" y="2402"/>
                    <a:pt x="3069" y="1568"/>
                  </a:cubicBezTo>
                  <a:cubicBezTo>
                    <a:pt x="3069" y="734"/>
                    <a:pt x="2369" y="0"/>
                    <a:pt x="1535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4" name="Google Shape;1434;p35"/>
            <p:cNvGrpSpPr/>
            <p:nvPr/>
          </p:nvGrpSpPr>
          <p:grpSpPr>
            <a:xfrm>
              <a:off x="5705149" y="939549"/>
              <a:ext cx="1524702" cy="2219324"/>
              <a:chOff x="5705149" y="939549"/>
              <a:chExt cx="1524702" cy="2219324"/>
            </a:xfrm>
          </p:grpSpPr>
          <p:sp>
            <p:nvSpPr>
              <p:cNvPr id="1435" name="Google Shape;1435;p35"/>
              <p:cNvSpPr/>
              <p:nvPr/>
            </p:nvSpPr>
            <p:spPr>
              <a:xfrm>
                <a:off x="6974568" y="939549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5"/>
              <p:cNvSpPr/>
              <p:nvPr/>
            </p:nvSpPr>
            <p:spPr>
              <a:xfrm>
                <a:off x="6875033" y="1037232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5"/>
              <p:cNvSpPr/>
              <p:nvPr/>
            </p:nvSpPr>
            <p:spPr>
              <a:xfrm>
                <a:off x="7074406" y="1181381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5"/>
              <p:cNvSpPr/>
              <p:nvPr/>
            </p:nvSpPr>
            <p:spPr>
              <a:xfrm>
                <a:off x="6875951" y="2063018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5"/>
              <p:cNvSpPr/>
              <p:nvPr/>
            </p:nvSpPr>
            <p:spPr>
              <a:xfrm>
                <a:off x="6752493" y="1717260"/>
                <a:ext cx="175087" cy="191303"/>
              </a:xfrm>
              <a:custGeom>
                <a:avLst/>
                <a:gdLst/>
                <a:ahLst/>
                <a:cxnLst/>
                <a:rect l="l" t="t" r="r" b="b"/>
                <a:pathLst>
                  <a:path w="6338" h="6925" extrusionOk="0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5"/>
              <p:cNvSpPr/>
              <p:nvPr/>
            </p:nvSpPr>
            <p:spPr>
              <a:xfrm>
                <a:off x="5705149" y="2938618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5"/>
              <p:cNvSpPr/>
              <p:nvPr/>
            </p:nvSpPr>
            <p:spPr>
              <a:xfrm>
                <a:off x="5848912" y="3073153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5"/>
              <p:cNvSpPr/>
              <p:nvPr/>
            </p:nvSpPr>
            <p:spPr>
              <a:xfrm>
                <a:off x="5823110" y="2758916"/>
                <a:ext cx="200917" cy="171662"/>
              </a:xfrm>
              <a:custGeom>
                <a:avLst/>
                <a:gdLst/>
                <a:ahLst/>
                <a:cxnLst/>
                <a:rect l="l" t="t" r="r" b="b"/>
                <a:pathLst>
                  <a:path w="7273" h="6214" extrusionOk="0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3" name="Google Shape;1443;p35"/>
            <p:cNvSpPr/>
            <p:nvPr/>
          </p:nvSpPr>
          <p:spPr>
            <a:xfrm>
              <a:off x="5553256" y="291837"/>
              <a:ext cx="448796" cy="449735"/>
            </a:xfrm>
            <a:custGeom>
              <a:avLst/>
              <a:gdLst/>
              <a:ahLst/>
              <a:cxnLst/>
              <a:rect l="l" t="t" r="r" b="b"/>
              <a:pathLst>
                <a:path w="16246" h="16280" extrusionOk="0">
                  <a:moveTo>
                    <a:pt x="8106" y="1"/>
                  </a:moveTo>
                  <a:cubicBezTo>
                    <a:pt x="3636" y="1"/>
                    <a:pt x="0" y="3637"/>
                    <a:pt x="0" y="8140"/>
                  </a:cubicBezTo>
                  <a:cubicBezTo>
                    <a:pt x="0" y="12643"/>
                    <a:pt x="3636" y="16279"/>
                    <a:pt x="8106" y="16279"/>
                  </a:cubicBezTo>
                  <a:cubicBezTo>
                    <a:pt x="12609" y="16279"/>
                    <a:pt x="16245" y="12643"/>
                    <a:pt x="16245" y="8140"/>
                  </a:cubicBezTo>
                  <a:cubicBezTo>
                    <a:pt x="16245" y="3637"/>
                    <a:pt x="12609" y="1"/>
                    <a:pt x="8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5"/>
            <p:cNvSpPr/>
            <p:nvPr/>
          </p:nvSpPr>
          <p:spPr>
            <a:xfrm>
              <a:off x="5595633" y="334242"/>
              <a:ext cx="364015" cy="364926"/>
            </a:xfrm>
            <a:custGeom>
              <a:avLst/>
              <a:gdLst/>
              <a:ahLst/>
              <a:cxnLst/>
              <a:rect l="l" t="t" r="r" b="b"/>
              <a:pathLst>
                <a:path w="13177" h="13210" extrusionOk="0">
                  <a:moveTo>
                    <a:pt x="6572" y="0"/>
                  </a:moveTo>
                  <a:cubicBezTo>
                    <a:pt x="2936" y="0"/>
                    <a:pt x="1" y="2969"/>
                    <a:pt x="1" y="6605"/>
                  </a:cubicBezTo>
                  <a:cubicBezTo>
                    <a:pt x="1" y="10241"/>
                    <a:pt x="2936" y="13210"/>
                    <a:pt x="6572" y="13210"/>
                  </a:cubicBezTo>
                  <a:cubicBezTo>
                    <a:pt x="10241" y="13210"/>
                    <a:pt x="13177" y="10241"/>
                    <a:pt x="13177" y="6605"/>
                  </a:cubicBezTo>
                  <a:cubicBezTo>
                    <a:pt x="13177" y="2969"/>
                    <a:pt x="10241" y="0"/>
                    <a:pt x="6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5"/>
            <p:cNvSpPr/>
            <p:nvPr/>
          </p:nvSpPr>
          <p:spPr>
            <a:xfrm>
              <a:off x="5668454" y="364657"/>
              <a:ext cx="220254" cy="304096"/>
            </a:xfrm>
            <a:custGeom>
              <a:avLst/>
              <a:gdLst/>
              <a:ahLst/>
              <a:cxnLst/>
              <a:rect l="l" t="t" r="r" b="b"/>
              <a:pathLst>
                <a:path w="7973" h="11008" extrusionOk="0">
                  <a:moveTo>
                    <a:pt x="3069" y="2802"/>
                  </a:moveTo>
                  <a:cubicBezTo>
                    <a:pt x="3536" y="2835"/>
                    <a:pt x="4003" y="2835"/>
                    <a:pt x="4403" y="2835"/>
                  </a:cubicBezTo>
                  <a:cubicBezTo>
                    <a:pt x="4570" y="2869"/>
                    <a:pt x="4737" y="2902"/>
                    <a:pt x="4904" y="3002"/>
                  </a:cubicBezTo>
                  <a:cubicBezTo>
                    <a:pt x="5304" y="3169"/>
                    <a:pt x="5471" y="3469"/>
                    <a:pt x="5471" y="3836"/>
                  </a:cubicBezTo>
                  <a:cubicBezTo>
                    <a:pt x="5404" y="4270"/>
                    <a:pt x="5204" y="4470"/>
                    <a:pt x="4870" y="4637"/>
                  </a:cubicBezTo>
                  <a:cubicBezTo>
                    <a:pt x="4470" y="4837"/>
                    <a:pt x="4003" y="4837"/>
                    <a:pt x="3536" y="4837"/>
                  </a:cubicBezTo>
                  <a:lnTo>
                    <a:pt x="3069" y="4837"/>
                  </a:lnTo>
                  <a:lnTo>
                    <a:pt x="3069" y="2802"/>
                  </a:lnTo>
                  <a:close/>
                  <a:moveTo>
                    <a:pt x="3659" y="5834"/>
                  </a:moveTo>
                  <a:cubicBezTo>
                    <a:pt x="4047" y="5834"/>
                    <a:pt x="4425" y="5849"/>
                    <a:pt x="4803" y="5938"/>
                  </a:cubicBezTo>
                  <a:cubicBezTo>
                    <a:pt x="5004" y="5971"/>
                    <a:pt x="5204" y="6038"/>
                    <a:pt x="5404" y="6138"/>
                  </a:cubicBezTo>
                  <a:cubicBezTo>
                    <a:pt x="5737" y="6305"/>
                    <a:pt x="5904" y="6605"/>
                    <a:pt x="5904" y="7005"/>
                  </a:cubicBezTo>
                  <a:cubicBezTo>
                    <a:pt x="5871" y="7372"/>
                    <a:pt x="5671" y="7639"/>
                    <a:pt x="5337" y="7806"/>
                  </a:cubicBezTo>
                  <a:cubicBezTo>
                    <a:pt x="4870" y="8039"/>
                    <a:pt x="4370" y="8106"/>
                    <a:pt x="3869" y="8106"/>
                  </a:cubicBezTo>
                  <a:lnTo>
                    <a:pt x="3069" y="8106"/>
                  </a:lnTo>
                  <a:lnTo>
                    <a:pt x="3069" y="5838"/>
                  </a:lnTo>
                  <a:cubicBezTo>
                    <a:pt x="3269" y="5838"/>
                    <a:pt x="3465" y="5834"/>
                    <a:pt x="3659" y="5834"/>
                  </a:cubicBezTo>
                  <a:close/>
                  <a:moveTo>
                    <a:pt x="3869" y="0"/>
                  </a:moveTo>
                  <a:lnTo>
                    <a:pt x="3869" y="1635"/>
                  </a:lnTo>
                  <a:cubicBezTo>
                    <a:pt x="3569" y="1635"/>
                    <a:pt x="3336" y="1635"/>
                    <a:pt x="3036" y="1668"/>
                  </a:cubicBezTo>
                  <a:lnTo>
                    <a:pt x="3036" y="33"/>
                  </a:lnTo>
                  <a:lnTo>
                    <a:pt x="2035" y="33"/>
                  </a:lnTo>
                  <a:lnTo>
                    <a:pt x="2035" y="1701"/>
                  </a:lnTo>
                  <a:lnTo>
                    <a:pt x="0" y="1701"/>
                  </a:lnTo>
                  <a:lnTo>
                    <a:pt x="0" y="2802"/>
                  </a:lnTo>
                  <a:lnTo>
                    <a:pt x="834" y="2802"/>
                  </a:lnTo>
                  <a:cubicBezTo>
                    <a:pt x="1168" y="2802"/>
                    <a:pt x="1334" y="3002"/>
                    <a:pt x="1334" y="3336"/>
                  </a:cubicBezTo>
                  <a:lnTo>
                    <a:pt x="1334" y="5371"/>
                  </a:lnTo>
                  <a:lnTo>
                    <a:pt x="1334" y="7706"/>
                  </a:lnTo>
                  <a:cubicBezTo>
                    <a:pt x="1334" y="8006"/>
                    <a:pt x="1201" y="8139"/>
                    <a:pt x="901" y="8139"/>
                  </a:cubicBezTo>
                  <a:lnTo>
                    <a:pt x="200" y="8139"/>
                  </a:lnTo>
                  <a:cubicBezTo>
                    <a:pt x="100" y="8540"/>
                    <a:pt x="67" y="8940"/>
                    <a:pt x="0" y="9340"/>
                  </a:cubicBezTo>
                  <a:lnTo>
                    <a:pt x="2035" y="9340"/>
                  </a:lnTo>
                  <a:lnTo>
                    <a:pt x="2035" y="11008"/>
                  </a:lnTo>
                  <a:lnTo>
                    <a:pt x="3036" y="11008"/>
                  </a:lnTo>
                  <a:lnTo>
                    <a:pt x="3036" y="9340"/>
                  </a:lnTo>
                  <a:lnTo>
                    <a:pt x="3836" y="9340"/>
                  </a:lnTo>
                  <a:lnTo>
                    <a:pt x="3836" y="11008"/>
                  </a:lnTo>
                  <a:lnTo>
                    <a:pt x="4837" y="11008"/>
                  </a:lnTo>
                  <a:lnTo>
                    <a:pt x="4837" y="9373"/>
                  </a:lnTo>
                  <a:cubicBezTo>
                    <a:pt x="5371" y="9307"/>
                    <a:pt x="5871" y="9207"/>
                    <a:pt x="6371" y="9107"/>
                  </a:cubicBezTo>
                  <a:cubicBezTo>
                    <a:pt x="7239" y="8840"/>
                    <a:pt x="7739" y="8306"/>
                    <a:pt x="7872" y="7372"/>
                  </a:cubicBezTo>
                  <a:cubicBezTo>
                    <a:pt x="7906" y="7272"/>
                    <a:pt x="7906" y="7139"/>
                    <a:pt x="7906" y="7005"/>
                  </a:cubicBezTo>
                  <a:cubicBezTo>
                    <a:pt x="7972" y="6038"/>
                    <a:pt x="7539" y="5437"/>
                    <a:pt x="6571" y="5170"/>
                  </a:cubicBezTo>
                  <a:cubicBezTo>
                    <a:pt x="6538" y="5137"/>
                    <a:pt x="6538" y="5137"/>
                    <a:pt x="6505" y="5137"/>
                  </a:cubicBezTo>
                  <a:lnTo>
                    <a:pt x="6538" y="5104"/>
                  </a:lnTo>
                  <a:cubicBezTo>
                    <a:pt x="7339" y="4603"/>
                    <a:pt x="7572" y="3669"/>
                    <a:pt x="7205" y="2835"/>
                  </a:cubicBezTo>
                  <a:cubicBezTo>
                    <a:pt x="7005" y="2335"/>
                    <a:pt x="6605" y="2035"/>
                    <a:pt x="6138" y="1935"/>
                  </a:cubicBezTo>
                  <a:cubicBezTo>
                    <a:pt x="5737" y="1801"/>
                    <a:pt x="5371" y="1768"/>
                    <a:pt x="5004" y="1668"/>
                  </a:cubicBezTo>
                  <a:cubicBezTo>
                    <a:pt x="4904" y="1668"/>
                    <a:pt x="4870" y="1635"/>
                    <a:pt x="4870" y="1535"/>
                  </a:cubicBezTo>
                  <a:lnTo>
                    <a:pt x="4870" y="834"/>
                  </a:lnTo>
                  <a:lnTo>
                    <a:pt x="4870" y="0"/>
                  </a:ln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5"/>
            <p:cNvSpPr/>
            <p:nvPr/>
          </p:nvSpPr>
          <p:spPr>
            <a:xfrm>
              <a:off x="8084064" y="4689299"/>
              <a:ext cx="380590" cy="108787"/>
            </a:xfrm>
            <a:custGeom>
              <a:avLst/>
              <a:gdLst/>
              <a:ahLst/>
              <a:cxnLst/>
              <a:rect l="l" t="t" r="r" b="b"/>
              <a:pathLst>
                <a:path w="13777" h="3938" extrusionOk="0">
                  <a:moveTo>
                    <a:pt x="6872" y="1"/>
                  </a:moveTo>
                  <a:cubicBezTo>
                    <a:pt x="3069" y="1"/>
                    <a:pt x="0" y="868"/>
                    <a:pt x="0" y="1969"/>
                  </a:cubicBezTo>
                  <a:cubicBezTo>
                    <a:pt x="0" y="3036"/>
                    <a:pt x="3069" y="3937"/>
                    <a:pt x="6872" y="3937"/>
                  </a:cubicBezTo>
                  <a:cubicBezTo>
                    <a:pt x="10674" y="3937"/>
                    <a:pt x="13777" y="3036"/>
                    <a:pt x="13777" y="1969"/>
                  </a:cubicBezTo>
                  <a:cubicBezTo>
                    <a:pt x="13777" y="868"/>
                    <a:pt x="10674" y="1"/>
                    <a:pt x="6872" y="1"/>
                  </a:cubicBezTo>
                  <a:close/>
                </a:path>
              </a:pathLst>
            </a:custGeom>
            <a:solidFill>
              <a:srgbClr val="373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5"/>
            <p:cNvSpPr/>
            <p:nvPr/>
          </p:nvSpPr>
          <p:spPr>
            <a:xfrm>
              <a:off x="8098789" y="4413792"/>
              <a:ext cx="350202" cy="122572"/>
            </a:xfrm>
            <a:custGeom>
              <a:avLst/>
              <a:gdLst/>
              <a:ahLst/>
              <a:cxnLst/>
              <a:rect l="l" t="t" r="r" b="b"/>
              <a:pathLst>
                <a:path w="12677" h="4437" extrusionOk="0">
                  <a:moveTo>
                    <a:pt x="6339" y="0"/>
                  </a:moveTo>
                  <a:cubicBezTo>
                    <a:pt x="2836" y="0"/>
                    <a:pt x="1" y="1001"/>
                    <a:pt x="1" y="2202"/>
                  </a:cubicBezTo>
                  <a:cubicBezTo>
                    <a:pt x="1" y="3436"/>
                    <a:pt x="2836" y="4437"/>
                    <a:pt x="6339" y="4437"/>
                  </a:cubicBezTo>
                  <a:cubicBezTo>
                    <a:pt x="9841" y="4437"/>
                    <a:pt x="12677" y="3436"/>
                    <a:pt x="12677" y="2202"/>
                  </a:cubicBezTo>
                  <a:cubicBezTo>
                    <a:pt x="12677" y="1001"/>
                    <a:pt x="9841" y="0"/>
                    <a:pt x="6339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5"/>
            <p:cNvSpPr/>
            <p:nvPr/>
          </p:nvSpPr>
          <p:spPr>
            <a:xfrm>
              <a:off x="8102490" y="4486585"/>
              <a:ext cx="340975" cy="262658"/>
            </a:xfrm>
            <a:custGeom>
              <a:avLst/>
              <a:gdLst/>
              <a:ahLst/>
              <a:cxnLst/>
              <a:rect l="l" t="t" r="r" b="b"/>
              <a:pathLst>
                <a:path w="12343" h="9508" extrusionOk="0">
                  <a:moveTo>
                    <a:pt x="0" y="0"/>
                  </a:moveTo>
                  <a:lnTo>
                    <a:pt x="1968" y="7205"/>
                  </a:lnTo>
                  <a:cubicBezTo>
                    <a:pt x="2335" y="8606"/>
                    <a:pt x="3603" y="9507"/>
                    <a:pt x="5004" y="9507"/>
                  </a:cubicBezTo>
                  <a:lnTo>
                    <a:pt x="7339" y="9507"/>
                  </a:lnTo>
                  <a:cubicBezTo>
                    <a:pt x="8773" y="9507"/>
                    <a:pt x="10007" y="8540"/>
                    <a:pt x="10374" y="7205"/>
                  </a:cubicBezTo>
                  <a:lnTo>
                    <a:pt x="12342" y="0"/>
                  </a:lnTo>
                  <a:lnTo>
                    <a:pt x="12342" y="0"/>
                  </a:lnTo>
                  <a:cubicBezTo>
                    <a:pt x="11842" y="1034"/>
                    <a:pt x="9307" y="1802"/>
                    <a:pt x="6205" y="1802"/>
                  </a:cubicBezTo>
                  <a:cubicBezTo>
                    <a:pt x="3136" y="1802"/>
                    <a:pt x="534" y="103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5"/>
            <p:cNvSpPr/>
            <p:nvPr/>
          </p:nvSpPr>
          <p:spPr>
            <a:xfrm>
              <a:off x="8140254" y="4444014"/>
              <a:ext cx="265421" cy="92350"/>
            </a:xfrm>
            <a:custGeom>
              <a:avLst/>
              <a:gdLst/>
              <a:ahLst/>
              <a:cxnLst/>
              <a:rect l="l" t="t" r="r" b="b"/>
              <a:pathLst>
                <a:path w="9608" h="3343" extrusionOk="0">
                  <a:moveTo>
                    <a:pt x="4881" y="1"/>
                  </a:moveTo>
                  <a:cubicBezTo>
                    <a:pt x="2965" y="1"/>
                    <a:pt x="989" y="747"/>
                    <a:pt x="1" y="2542"/>
                  </a:cubicBezTo>
                  <a:cubicBezTo>
                    <a:pt x="1168" y="3042"/>
                    <a:pt x="2903" y="3343"/>
                    <a:pt x="4838" y="3343"/>
                  </a:cubicBezTo>
                  <a:cubicBezTo>
                    <a:pt x="6772" y="3343"/>
                    <a:pt x="8440" y="3042"/>
                    <a:pt x="9608" y="2575"/>
                  </a:cubicBezTo>
                  <a:cubicBezTo>
                    <a:pt x="9474" y="1875"/>
                    <a:pt x="8907" y="1241"/>
                    <a:pt x="8274" y="874"/>
                  </a:cubicBezTo>
                  <a:cubicBezTo>
                    <a:pt x="7363" y="320"/>
                    <a:pt x="6135" y="1"/>
                    <a:pt x="4881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5"/>
            <p:cNvSpPr/>
            <p:nvPr/>
          </p:nvSpPr>
          <p:spPr>
            <a:xfrm>
              <a:off x="8082213" y="4208287"/>
              <a:ext cx="338213" cy="302273"/>
            </a:xfrm>
            <a:custGeom>
              <a:avLst/>
              <a:gdLst/>
              <a:ahLst/>
              <a:cxnLst/>
              <a:rect l="l" t="t" r="r" b="b"/>
              <a:pathLst>
                <a:path w="12243" h="10942" extrusionOk="0">
                  <a:moveTo>
                    <a:pt x="5905" y="0"/>
                  </a:moveTo>
                  <a:cubicBezTo>
                    <a:pt x="5171" y="0"/>
                    <a:pt x="4737" y="834"/>
                    <a:pt x="4570" y="1602"/>
                  </a:cubicBezTo>
                  <a:cubicBezTo>
                    <a:pt x="4103" y="4237"/>
                    <a:pt x="4937" y="6505"/>
                    <a:pt x="5905" y="8773"/>
                  </a:cubicBezTo>
                  <a:cubicBezTo>
                    <a:pt x="5771" y="8573"/>
                    <a:pt x="5671" y="8406"/>
                    <a:pt x="5538" y="8206"/>
                  </a:cubicBezTo>
                  <a:cubicBezTo>
                    <a:pt x="5071" y="7506"/>
                    <a:pt x="4570" y="6772"/>
                    <a:pt x="4103" y="5905"/>
                  </a:cubicBezTo>
                  <a:cubicBezTo>
                    <a:pt x="3837" y="5371"/>
                    <a:pt x="3536" y="4737"/>
                    <a:pt x="3036" y="4270"/>
                  </a:cubicBezTo>
                  <a:cubicBezTo>
                    <a:pt x="2640" y="3899"/>
                    <a:pt x="2116" y="3693"/>
                    <a:pt x="1640" y="3693"/>
                  </a:cubicBezTo>
                  <a:cubicBezTo>
                    <a:pt x="1474" y="3693"/>
                    <a:pt x="1314" y="3718"/>
                    <a:pt x="1168" y="3770"/>
                  </a:cubicBezTo>
                  <a:cubicBezTo>
                    <a:pt x="334" y="4070"/>
                    <a:pt x="0" y="5104"/>
                    <a:pt x="167" y="5905"/>
                  </a:cubicBezTo>
                  <a:cubicBezTo>
                    <a:pt x="334" y="6772"/>
                    <a:pt x="934" y="7439"/>
                    <a:pt x="1435" y="7939"/>
                  </a:cubicBezTo>
                  <a:cubicBezTo>
                    <a:pt x="2903" y="9374"/>
                    <a:pt x="4737" y="10408"/>
                    <a:pt x="6739" y="10908"/>
                  </a:cubicBezTo>
                  <a:cubicBezTo>
                    <a:pt x="6772" y="10908"/>
                    <a:pt x="6872" y="10942"/>
                    <a:pt x="6939" y="10942"/>
                  </a:cubicBezTo>
                  <a:cubicBezTo>
                    <a:pt x="8106" y="10942"/>
                    <a:pt x="10875" y="9107"/>
                    <a:pt x="11776" y="7506"/>
                  </a:cubicBezTo>
                  <a:cubicBezTo>
                    <a:pt x="12009" y="6939"/>
                    <a:pt x="12243" y="6105"/>
                    <a:pt x="12042" y="5438"/>
                  </a:cubicBezTo>
                  <a:cubicBezTo>
                    <a:pt x="11942" y="5104"/>
                    <a:pt x="11742" y="4871"/>
                    <a:pt x="11442" y="4704"/>
                  </a:cubicBezTo>
                  <a:cubicBezTo>
                    <a:pt x="11270" y="4607"/>
                    <a:pt x="11071" y="4559"/>
                    <a:pt x="10858" y="4559"/>
                  </a:cubicBezTo>
                  <a:cubicBezTo>
                    <a:pt x="10407" y="4559"/>
                    <a:pt x="9893" y="4774"/>
                    <a:pt x="9441" y="5204"/>
                  </a:cubicBezTo>
                  <a:cubicBezTo>
                    <a:pt x="8406" y="6105"/>
                    <a:pt x="7739" y="7372"/>
                    <a:pt x="7272" y="8607"/>
                  </a:cubicBezTo>
                  <a:cubicBezTo>
                    <a:pt x="7573" y="6372"/>
                    <a:pt x="7573" y="4070"/>
                    <a:pt x="7239" y="1768"/>
                  </a:cubicBezTo>
                  <a:cubicBezTo>
                    <a:pt x="7206" y="1368"/>
                    <a:pt x="6905" y="0"/>
                    <a:pt x="5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5"/>
            <p:cNvSpPr/>
            <p:nvPr/>
          </p:nvSpPr>
          <p:spPr>
            <a:xfrm>
              <a:off x="8101551" y="4486585"/>
              <a:ext cx="207381" cy="262658"/>
            </a:xfrm>
            <a:custGeom>
              <a:avLst/>
              <a:gdLst/>
              <a:ahLst/>
              <a:cxnLst/>
              <a:rect l="l" t="t" r="r" b="b"/>
              <a:pathLst>
                <a:path w="7507" h="9508" extrusionOk="0">
                  <a:moveTo>
                    <a:pt x="1" y="0"/>
                  </a:moveTo>
                  <a:lnTo>
                    <a:pt x="1969" y="7205"/>
                  </a:lnTo>
                  <a:cubicBezTo>
                    <a:pt x="2336" y="8606"/>
                    <a:pt x="3570" y="9507"/>
                    <a:pt x="5005" y="9507"/>
                  </a:cubicBezTo>
                  <a:lnTo>
                    <a:pt x="7506" y="9507"/>
                  </a:lnTo>
                  <a:cubicBezTo>
                    <a:pt x="4304" y="7539"/>
                    <a:pt x="3904" y="4037"/>
                    <a:pt x="4071" y="1668"/>
                  </a:cubicBezTo>
                  <a:cubicBezTo>
                    <a:pt x="2002" y="1435"/>
                    <a:pt x="468" y="801"/>
                    <a:pt x="1" y="0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5"/>
            <p:cNvSpPr/>
            <p:nvPr/>
          </p:nvSpPr>
          <p:spPr>
            <a:xfrm>
              <a:off x="8462781" y="4195386"/>
              <a:ext cx="511477" cy="176966"/>
            </a:xfrm>
            <a:custGeom>
              <a:avLst/>
              <a:gdLst/>
              <a:ahLst/>
              <a:cxnLst/>
              <a:rect l="l" t="t" r="r" b="b"/>
              <a:pathLst>
                <a:path w="18515" h="6406" extrusionOk="0">
                  <a:moveTo>
                    <a:pt x="9274" y="0"/>
                  </a:moveTo>
                  <a:cubicBezTo>
                    <a:pt x="4137" y="0"/>
                    <a:pt x="1" y="1401"/>
                    <a:pt x="1" y="3203"/>
                  </a:cubicBezTo>
                  <a:cubicBezTo>
                    <a:pt x="1" y="4971"/>
                    <a:pt x="4171" y="6405"/>
                    <a:pt x="9274" y="6405"/>
                  </a:cubicBezTo>
                  <a:cubicBezTo>
                    <a:pt x="14411" y="6405"/>
                    <a:pt x="18514" y="5004"/>
                    <a:pt x="18514" y="3203"/>
                  </a:cubicBezTo>
                  <a:cubicBezTo>
                    <a:pt x="18514" y="1401"/>
                    <a:pt x="14411" y="0"/>
                    <a:pt x="9274" y="0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5"/>
            <p:cNvSpPr/>
            <p:nvPr/>
          </p:nvSpPr>
          <p:spPr>
            <a:xfrm>
              <a:off x="8166996" y="3638019"/>
              <a:ext cx="600844" cy="686398"/>
            </a:xfrm>
            <a:custGeom>
              <a:avLst/>
              <a:gdLst/>
              <a:ahLst/>
              <a:cxnLst/>
              <a:rect l="l" t="t" r="r" b="b"/>
              <a:pathLst>
                <a:path w="21750" h="24847" extrusionOk="0">
                  <a:moveTo>
                    <a:pt x="2257" y="0"/>
                  </a:moveTo>
                  <a:cubicBezTo>
                    <a:pt x="1570" y="0"/>
                    <a:pt x="838" y="433"/>
                    <a:pt x="501" y="1063"/>
                  </a:cubicBezTo>
                  <a:cubicBezTo>
                    <a:pt x="0" y="2030"/>
                    <a:pt x="167" y="3164"/>
                    <a:pt x="467" y="4198"/>
                  </a:cubicBezTo>
                  <a:cubicBezTo>
                    <a:pt x="1168" y="6733"/>
                    <a:pt x="2636" y="9102"/>
                    <a:pt x="4604" y="10870"/>
                  </a:cubicBezTo>
                  <a:cubicBezTo>
                    <a:pt x="3036" y="11037"/>
                    <a:pt x="1935" y="12704"/>
                    <a:pt x="2169" y="14239"/>
                  </a:cubicBezTo>
                  <a:cubicBezTo>
                    <a:pt x="2369" y="15807"/>
                    <a:pt x="3703" y="17041"/>
                    <a:pt x="5171" y="17508"/>
                  </a:cubicBezTo>
                  <a:cubicBezTo>
                    <a:pt x="5716" y="17677"/>
                    <a:pt x="6278" y="17750"/>
                    <a:pt x="6843" y="17750"/>
                  </a:cubicBezTo>
                  <a:cubicBezTo>
                    <a:pt x="7832" y="17750"/>
                    <a:pt x="8827" y="17526"/>
                    <a:pt x="9741" y="17208"/>
                  </a:cubicBezTo>
                  <a:lnTo>
                    <a:pt x="9741" y="17208"/>
                  </a:lnTo>
                  <a:cubicBezTo>
                    <a:pt x="8473" y="18509"/>
                    <a:pt x="9340" y="20877"/>
                    <a:pt x="10875" y="21844"/>
                  </a:cubicBezTo>
                  <a:cubicBezTo>
                    <a:pt x="12476" y="22778"/>
                    <a:pt x="14377" y="22745"/>
                    <a:pt x="16212" y="22845"/>
                  </a:cubicBezTo>
                  <a:cubicBezTo>
                    <a:pt x="18047" y="22945"/>
                    <a:pt x="20048" y="23345"/>
                    <a:pt x="21149" y="24846"/>
                  </a:cubicBezTo>
                  <a:cubicBezTo>
                    <a:pt x="21682" y="21844"/>
                    <a:pt x="21749" y="18775"/>
                    <a:pt x="21382" y="15740"/>
                  </a:cubicBezTo>
                  <a:cubicBezTo>
                    <a:pt x="21282" y="14572"/>
                    <a:pt x="21015" y="13272"/>
                    <a:pt x="20148" y="12438"/>
                  </a:cubicBezTo>
                  <a:cubicBezTo>
                    <a:pt x="19735" y="12024"/>
                    <a:pt x="19117" y="11800"/>
                    <a:pt x="18526" y="11800"/>
                  </a:cubicBezTo>
                  <a:cubicBezTo>
                    <a:pt x="17923" y="11800"/>
                    <a:pt x="17349" y="12033"/>
                    <a:pt x="17046" y="12538"/>
                  </a:cubicBezTo>
                  <a:cubicBezTo>
                    <a:pt x="17113" y="10470"/>
                    <a:pt x="17113" y="8201"/>
                    <a:pt x="15878" y="6533"/>
                  </a:cubicBezTo>
                  <a:cubicBezTo>
                    <a:pt x="15192" y="5580"/>
                    <a:pt x="13949" y="4997"/>
                    <a:pt x="12798" y="4997"/>
                  </a:cubicBezTo>
                  <a:cubicBezTo>
                    <a:pt x="11937" y="4997"/>
                    <a:pt x="11127" y="5324"/>
                    <a:pt x="10641" y="6066"/>
                  </a:cubicBezTo>
                  <a:cubicBezTo>
                    <a:pt x="10075" y="2828"/>
                    <a:pt x="6842" y="300"/>
                    <a:pt x="3735" y="300"/>
                  </a:cubicBezTo>
                  <a:cubicBezTo>
                    <a:pt x="3546" y="300"/>
                    <a:pt x="3357" y="310"/>
                    <a:pt x="3169" y="329"/>
                  </a:cubicBezTo>
                  <a:cubicBezTo>
                    <a:pt x="2909" y="101"/>
                    <a:pt x="2588" y="0"/>
                    <a:pt x="2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5"/>
            <p:cNvSpPr/>
            <p:nvPr/>
          </p:nvSpPr>
          <p:spPr>
            <a:xfrm>
              <a:off x="8178958" y="3658157"/>
              <a:ext cx="576893" cy="662558"/>
            </a:xfrm>
            <a:custGeom>
              <a:avLst/>
              <a:gdLst/>
              <a:ahLst/>
              <a:cxnLst/>
              <a:rect l="l" t="t" r="r" b="b"/>
              <a:pathLst>
                <a:path w="20883" h="23984" extrusionOk="0">
                  <a:moveTo>
                    <a:pt x="268" y="0"/>
                  </a:moveTo>
                  <a:cubicBezTo>
                    <a:pt x="201" y="100"/>
                    <a:pt x="101" y="234"/>
                    <a:pt x="68" y="300"/>
                  </a:cubicBezTo>
                  <a:cubicBezTo>
                    <a:pt x="34" y="334"/>
                    <a:pt x="34" y="434"/>
                    <a:pt x="1" y="467"/>
                  </a:cubicBezTo>
                  <a:cubicBezTo>
                    <a:pt x="8774" y="6338"/>
                    <a:pt x="16012" y="14511"/>
                    <a:pt x="20716" y="23984"/>
                  </a:cubicBezTo>
                  <a:cubicBezTo>
                    <a:pt x="20782" y="23684"/>
                    <a:pt x="20849" y="23417"/>
                    <a:pt x="20883" y="23083"/>
                  </a:cubicBezTo>
                  <a:cubicBezTo>
                    <a:pt x="16112" y="13810"/>
                    <a:pt x="8941" y="5804"/>
                    <a:pt x="26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5"/>
            <p:cNvSpPr/>
            <p:nvPr/>
          </p:nvSpPr>
          <p:spPr>
            <a:xfrm>
              <a:off x="8207550" y="3688545"/>
              <a:ext cx="231304" cy="187850"/>
            </a:xfrm>
            <a:custGeom>
              <a:avLst/>
              <a:gdLst/>
              <a:ahLst/>
              <a:cxnLst/>
              <a:rect l="l" t="t" r="r" b="b"/>
              <a:pathLst>
                <a:path w="8373" h="6800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471" y="2002"/>
                    <a:pt x="6838" y="4004"/>
                    <a:pt x="7505" y="5872"/>
                  </a:cubicBezTo>
                  <a:cubicBezTo>
                    <a:pt x="5998" y="5096"/>
                    <a:pt x="4299" y="4703"/>
                    <a:pt x="2585" y="4703"/>
                  </a:cubicBezTo>
                  <a:cubicBezTo>
                    <a:pt x="1719" y="4703"/>
                    <a:pt x="850" y="4803"/>
                    <a:pt x="0" y="5005"/>
                  </a:cubicBezTo>
                  <a:cubicBezTo>
                    <a:pt x="67" y="5171"/>
                    <a:pt x="167" y="5338"/>
                    <a:pt x="267" y="5505"/>
                  </a:cubicBezTo>
                  <a:cubicBezTo>
                    <a:pt x="1007" y="5353"/>
                    <a:pt x="1765" y="5277"/>
                    <a:pt x="2522" y="5277"/>
                  </a:cubicBezTo>
                  <a:cubicBezTo>
                    <a:pt x="4430" y="5277"/>
                    <a:pt x="6330" y="5760"/>
                    <a:pt x="7906" y="6739"/>
                  </a:cubicBezTo>
                  <a:cubicBezTo>
                    <a:pt x="7962" y="6781"/>
                    <a:pt x="8017" y="6800"/>
                    <a:pt x="8068" y="6800"/>
                  </a:cubicBezTo>
                  <a:cubicBezTo>
                    <a:pt x="8139" y="6800"/>
                    <a:pt x="8201" y="6764"/>
                    <a:pt x="8239" y="6706"/>
                  </a:cubicBezTo>
                  <a:cubicBezTo>
                    <a:pt x="8339" y="6639"/>
                    <a:pt x="8373" y="6506"/>
                    <a:pt x="8339" y="6372"/>
                  </a:cubicBezTo>
                  <a:cubicBezTo>
                    <a:pt x="7505" y="4538"/>
                    <a:pt x="7072" y="2503"/>
                    <a:pt x="7038" y="468"/>
                  </a:cubicBezTo>
                  <a:cubicBezTo>
                    <a:pt x="6872" y="301"/>
                    <a:pt x="6671" y="134"/>
                    <a:pt x="6505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5"/>
            <p:cNvSpPr/>
            <p:nvPr/>
          </p:nvSpPr>
          <p:spPr>
            <a:xfrm>
              <a:off x="8225976" y="3785317"/>
              <a:ext cx="407331" cy="317936"/>
            </a:xfrm>
            <a:custGeom>
              <a:avLst/>
              <a:gdLst/>
              <a:ahLst/>
              <a:cxnLst/>
              <a:rect l="l" t="t" r="r" b="b"/>
              <a:pathLst>
                <a:path w="14745" h="11509" extrusionOk="0">
                  <a:moveTo>
                    <a:pt x="12209" y="0"/>
                  </a:moveTo>
                  <a:cubicBezTo>
                    <a:pt x="11809" y="3570"/>
                    <a:pt x="12342" y="7339"/>
                    <a:pt x="13743" y="10541"/>
                  </a:cubicBezTo>
                  <a:cubicBezTo>
                    <a:pt x="10968" y="9033"/>
                    <a:pt x="7820" y="8270"/>
                    <a:pt x="4740" y="8270"/>
                  </a:cubicBezTo>
                  <a:cubicBezTo>
                    <a:pt x="3120" y="8270"/>
                    <a:pt x="1518" y="8481"/>
                    <a:pt x="0" y="8907"/>
                  </a:cubicBezTo>
                  <a:cubicBezTo>
                    <a:pt x="34" y="9074"/>
                    <a:pt x="67" y="9240"/>
                    <a:pt x="134" y="9441"/>
                  </a:cubicBezTo>
                  <a:cubicBezTo>
                    <a:pt x="1607" y="9029"/>
                    <a:pt x="3161" y="8825"/>
                    <a:pt x="4734" y="8825"/>
                  </a:cubicBezTo>
                  <a:cubicBezTo>
                    <a:pt x="8006" y="8825"/>
                    <a:pt x="11360" y="9708"/>
                    <a:pt x="14244" y="11442"/>
                  </a:cubicBezTo>
                  <a:cubicBezTo>
                    <a:pt x="14344" y="11509"/>
                    <a:pt x="14377" y="11509"/>
                    <a:pt x="14410" y="11509"/>
                  </a:cubicBezTo>
                  <a:cubicBezTo>
                    <a:pt x="14511" y="11509"/>
                    <a:pt x="14544" y="11475"/>
                    <a:pt x="14644" y="11409"/>
                  </a:cubicBezTo>
                  <a:cubicBezTo>
                    <a:pt x="14711" y="11342"/>
                    <a:pt x="14744" y="11209"/>
                    <a:pt x="14677" y="11075"/>
                  </a:cubicBezTo>
                  <a:cubicBezTo>
                    <a:pt x="13009" y="7873"/>
                    <a:pt x="12376" y="4003"/>
                    <a:pt x="12743" y="301"/>
                  </a:cubicBezTo>
                  <a:cubicBezTo>
                    <a:pt x="12576" y="167"/>
                    <a:pt x="12409" y="67"/>
                    <a:pt x="12209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5"/>
            <p:cNvSpPr/>
            <p:nvPr/>
          </p:nvSpPr>
          <p:spPr>
            <a:xfrm>
              <a:off x="8422254" y="3976069"/>
              <a:ext cx="307798" cy="246056"/>
            </a:xfrm>
            <a:custGeom>
              <a:avLst/>
              <a:gdLst/>
              <a:ahLst/>
              <a:cxnLst/>
              <a:rect l="l" t="t" r="r" b="b"/>
              <a:pathLst>
                <a:path w="11142" h="8907" extrusionOk="0">
                  <a:moveTo>
                    <a:pt x="10641" y="0"/>
                  </a:moveTo>
                  <a:cubicBezTo>
                    <a:pt x="9640" y="2602"/>
                    <a:pt x="9307" y="5438"/>
                    <a:pt x="9674" y="8140"/>
                  </a:cubicBezTo>
                  <a:cubicBezTo>
                    <a:pt x="7806" y="7339"/>
                    <a:pt x="5774" y="6943"/>
                    <a:pt x="3749" y="6943"/>
                  </a:cubicBezTo>
                  <a:cubicBezTo>
                    <a:pt x="2483" y="6943"/>
                    <a:pt x="1219" y="7098"/>
                    <a:pt x="0" y="7406"/>
                  </a:cubicBezTo>
                  <a:cubicBezTo>
                    <a:pt x="67" y="7573"/>
                    <a:pt x="134" y="7773"/>
                    <a:pt x="234" y="7939"/>
                  </a:cubicBezTo>
                  <a:cubicBezTo>
                    <a:pt x="1396" y="7637"/>
                    <a:pt x="2597" y="7488"/>
                    <a:pt x="3799" y="7488"/>
                  </a:cubicBezTo>
                  <a:cubicBezTo>
                    <a:pt x="5912" y="7488"/>
                    <a:pt x="8028" y="7947"/>
                    <a:pt x="9941" y="8840"/>
                  </a:cubicBezTo>
                  <a:cubicBezTo>
                    <a:pt x="9974" y="8840"/>
                    <a:pt x="10007" y="8907"/>
                    <a:pt x="10074" y="8907"/>
                  </a:cubicBezTo>
                  <a:cubicBezTo>
                    <a:pt x="10107" y="8907"/>
                    <a:pt x="10208" y="8907"/>
                    <a:pt x="10241" y="8840"/>
                  </a:cubicBezTo>
                  <a:cubicBezTo>
                    <a:pt x="10308" y="8773"/>
                    <a:pt x="10374" y="8673"/>
                    <a:pt x="10374" y="8573"/>
                  </a:cubicBezTo>
                  <a:cubicBezTo>
                    <a:pt x="9907" y="5838"/>
                    <a:pt x="10208" y="3003"/>
                    <a:pt x="11142" y="401"/>
                  </a:cubicBezTo>
                  <a:cubicBezTo>
                    <a:pt x="11041" y="334"/>
                    <a:pt x="10975" y="267"/>
                    <a:pt x="10908" y="234"/>
                  </a:cubicBezTo>
                  <a:cubicBezTo>
                    <a:pt x="10808" y="134"/>
                    <a:pt x="10741" y="67"/>
                    <a:pt x="10641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5"/>
            <p:cNvSpPr/>
            <p:nvPr/>
          </p:nvSpPr>
          <p:spPr>
            <a:xfrm>
              <a:off x="8582592" y="3372595"/>
              <a:ext cx="489349" cy="897453"/>
            </a:xfrm>
            <a:custGeom>
              <a:avLst/>
              <a:gdLst/>
              <a:ahLst/>
              <a:cxnLst/>
              <a:rect l="l" t="t" r="r" b="b"/>
              <a:pathLst>
                <a:path w="17714" h="32487" extrusionOk="0">
                  <a:moveTo>
                    <a:pt x="10199" y="1"/>
                  </a:moveTo>
                  <a:cubicBezTo>
                    <a:pt x="8068" y="1"/>
                    <a:pt x="5934" y="1595"/>
                    <a:pt x="5037" y="3632"/>
                  </a:cubicBezTo>
                  <a:cubicBezTo>
                    <a:pt x="3937" y="6101"/>
                    <a:pt x="4270" y="8970"/>
                    <a:pt x="4904" y="11638"/>
                  </a:cubicBezTo>
                  <a:cubicBezTo>
                    <a:pt x="5004" y="12172"/>
                    <a:pt x="5137" y="12772"/>
                    <a:pt x="4837" y="13239"/>
                  </a:cubicBezTo>
                  <a:cubicBezTo>
                    <a:pt x="4470" y="13806"/>
                    <a:pt x="3636" y="13806"/>
                    <a:pt x="2969" y="14006"/>
                  </a:cubicBezTo>
                  <a:cubicBezTo>
                    <a:pt x="734" y="14674"/>
                    <a:pt x="0" y="17742"/>
                    <a:pt x="801" y="19944"/>
                  </a:cubicBezTo>
                  <a:cubicBezTo>
                    <a:pt x="1602" y="22146"/>
                    <a:pt x="3336" y="23847"/>
                    <a:pt x="4604" y="25848"/>
                  </a:cubicBezTo>
                  <a:cubicBezTo>
                    <a:pt x="5838" y="27850"/>
                    <a:pt x="6605" y="30585"/>
                    <a:pt x="5237" y="32486"/>
                  </a:cubicBezTo>
                  <a:cubicBezTo>
                    <a:pt x="9007" y="29151"/>
                    <a:pt x="12609" y="25448"/>
                    <a:pt x="15712" y="21312"/>
                  </a:cubicBezTo>
                  <a:cubicBezTo>
                    <a:pt x="16445" y="20411"/>
                    <a:pt x="17146" y="19410"/>
                    <a:pt x="17446" y="18276"/>
                  </a:cubicBezTo>
                  <a:cubicBezTo>
                    <a:pt x="17713" y="17142"/>
                    <a:pt x="17546" y="15808"/>
                    <a:pt x="16779" y="14974"/>
                  </a:cubicBezTo>
                  <a:cubicBezTo>
                    <a:pt x="15978" y="14173"/>
                    <a:pt x="14778" y="13906"/>
                    <a:pt x="14110" y="13006"/>
                  </a:cubicBezTo>
                  <a:cubicBezTo>
                    <a:pt x="12976" y="11605"/>
                    <a:pt x="13944" y="9603"/>
                    <a:pt x="14444" y="7835"/>
                  </a:cubicBezTo>
                  <a:cubicBezTo>
                    <a:pt x="15278" y="5000"/>
                    <a:pt x="14444" y="1297"/>
                    <a:pt x="11642" y="263"/>
                  </a:cubicBezTo>
                  <a:cubicBezTo>
                    <a:pt x="11171" y="84"/>
                    <a:pt x="10685" y="1"/>
                    <a:pt x="10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5"/>
            <p:cNvSpPr/>
            <p:nvPr/>
          </p:nvSpPr>
          <p:spPr>
            <a:xfrm>
              <a:off x="8726355" y="3371573"/>
              <a:ext cx="176938" cy="896625"/>
            </a:xfrm>
            <a:custGeom>
              <a:avLst/>
              <a:gdLst/>
              <a:ahLst/>
              <a:cxnLst/>
              <a:rect l="l" t="t" r="r" b="b"/>
              <a:pathLst>
                <a:path w="6405" h="32457" extrusionOk="0">
                  <a:moveTo>
                    <a:pt x="5404" y="0"/>
                  </a:moveTo>
                  <a:cubicBezTo>
                    <a:pt x="5404" y="33"/>
                    <a:pt x="5337" y="100"/>
                    <a:pt x="5337" y="134"/>
                  </a:cubicBezTo>
                  <a:cubicBezTo>
                    <a:pt x="5804" y="10441"/>
                    <a:pt x="4236" y="20882"/>
                    <a:pt x="734" y="30555"/>
                  </a:cubicBezTo>
                  <a:cubicBezTo>
                    <a:pt x="634" y="31222"/>
                    <a:pt x="434" y="31890"/>
                    <a:pt x="0" y="32457"/>
                  </a:cubicBezTo>
                  <a:cubicBezTo>
                    <a:pt x="300" y="32190"/>
                    <a:pt x="601" y="31890"/>
                    <a:pt x="901" y="31656"/>
                  </a:cubicBezTo>
                  <a:cubicBezTo>
                    <a:pt x="4703" y="21682"/>
                    <a:pt x="6405" y="10808"/>
                    <a:pt x="5938" y="134"/>
                  </a:cubicBezTo>
                  <a:cubicBezTo>
                    <a:pt x="5771" y="33"/>
                    <a:pt x="5571" y="33"/>
                    <a:pt x="5404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5"/>
            <p:cNvSpPr/>
            <p:nvPr/>
          </p:nvSpPr>
          <p:spPr>
            <a:xfrm>
              <a:off x="8728178" y="3446216"/>
              <a:ext cx="261747" cy="282908"/>
            </a:xfrm>
            <a:custGeom>
              <a:avLst/>
              <a:gdLst/>
              <a:ahLst/>
              <a:cxnLst/>
              <a:rect l="l" t="t" r="r" b="b"/>
              <a:pathLst>
                <a:path w="9475" h="10241" extrusionOk="0">
                  <a:moveTo>
                    <a:pt x="301" y="0"/>
                  </a:moveTo>
                  <a:cubicBezTo>
                    <a:pt x="168" y="167"/>
                    <a:pt x="68" y="334"/>
                    <a:pt x="1" y="500"/>
                  </a:cubicBezTo>
                  <a:cubicBezTo>
                    <a:pt x="2169" y="2902"/>
                    <a:pt x="3870" y="6171"/>
                    <a:pt x="4904" y="10007"/>
                  </a:cubicBezTo>
                  <a:cubicBezTo>
                    <a:pt x="4904" y="10141"/>
                    <a:pt x="5004" y="10241"/>
                    <a:pt x="5138" y="10241"/>
                  </a:cubicBezTo>
                  <a:cubicBezTo>
                    <a:pt x="5238" y="10241"/>
                    <a:pt x="5371" y="10174"/>
                    <a:pt x="5405" y="10107"/>
                  </a:cubicBezTo>
                  <a:cubicBezTo>
                    <a:pt x="6505" y="8139"/>
                    <a:pt x="7840" y="6171"/>
                    <a:pt x="9341" y="4336"/>
                  </a:cubicBezTo>
                  <a:lnTo>
                    <a:pt x="9474" y="3336"/>
                  </a:lnTo>
                  <a:lnTo>
                    <a:pt x="9474" y="3336"/>
                  </a:lnTo>
                  <a:cubicBezTo>
                    <a:pt x="7873" y="5170"/>
                    <a:pt x="6405" y="7239"/>
                    <a:pt x="5238" y="9240"/>
                  </a:cubicBezTo>
                  <a:cubicBezTo>
                    <a:pt x="4404" y="6405"/>
                    <a:pt x="2903" y="2802"/>
                    <a:pt x="301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5"/>
            <p:cNvSpPr/>
            <p:nvPr/>
          </p:nvSpPr>
          <p:spPr>
            <a:xfrm>
              <a:off x="8704227" y="3616692"/>
              <a:ext cx="269095" cy="319787"/>
            </a:xfrm>
            <a:custGeom>
              <a:avLst/>
              <a:gdLst/>
              <a:ahLst/>
              <a:cxnLst/>
              <a:rect l="l" t="t" r="r" b="b"/>
              <a:pathLst>
                <a:path w="9741" h="11576" extrusionOk="0">
                  <a:moveTo>
                    <a:pt x="1" y="0"/>
                  </a:moveTo>
                  <a:cubicBezTo>
                    <a:pt x="34" y="300"/>
                    <a:pt x="67" y="601"/>
                    <a:pt x="101" y="934"/>
                  </a:cubicBezTo>
                  <a:cubicBezTo>
                    <a:pt x="2769" y="3669"/>
                    <a:pt x="4404" y="7439"/>
                    <a:pt x="4504" y="11308"/>
                  </a:cubicBezTo>
                  <a:cubicBezTo>
                    <a:pt x="4504" y="11442"/>
                    <a:pt x="4570" y="11575"/>
                    <a:pt x="4704" y="11575"/>
                  </a:cubicBezTo>
                  <a:lnTo>
                    <a:pt x="4737" y="11575"/>
                  </a:lnTo>
                  <a:cubicBezTo>
                    <a:pt x="4871" y="11575"/>
                    <a:pt x="4937" y="11508"/>
                    <a:pt x="5004" y="11408"/>
                  </a:cubicBezTo>
                  <a:cubicBezTo>
                    <a:pt x="6238" y="8840"/>
                    <a:pt x="7839" y="6438"/>
                    <a:pt x="9741" y="4270"/>
                  </a:cubicBezTo>
                  <a:cubicBezTo>
                    <a:pt x="9707" y="4236"/>
                    <a:pt x="9674" y="4170"/>
                    <a:pt x="9674" y="4136"/>
                  </a:cubicBezTo>
                  <a:cubicBezTo>
                    <a:pt x="9574" y="4003"/>
                    <a:pt x="9507" y="3903"/>
                    <a:pt x="9441" y="3769"/>
                  </a:cubicBezTo>
                  <a:cubicBezTo>
                    <a:pt x="7706" y="5738"/>
                    <a:pt x="6205" y="7906"/>
                    <a:pt x="5004" y="10174"/>
                  </a:cubicBezTo>
                  <a:cubicBezTo>
                    <a:pt x="4671" y="6305"/>
                    <a:pt x="2836" y="2635"/>
                    <a:pt x="1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5"/>
            <p:cNvSpPr/>
            <p:nvPr/>
          </p:nvSpPr>
          <p:spPr>
            <a:xfrm>
              <a:off x="8633285" y="3767802"/>
              <a:ext cx="419292" cy="321638"/>
            </a:xfrm>
            <a:custGeom>
              <a:avLst/>
              <a:gdLst/>
              <a:ahLst/>
              <a:cxnLst/>
              <a:rect l="l" t="t" r="r" b="b"/>
              <a:pathLst>
                <a:path w="15178" h="11643" extrusionOk="0">
                  <a:moveTo>
                    <a:pt x="500" y="1"/>
                  </a:moveTo>
                  <a:cubicBezTo>
                    <a:pt x="334" y="101"/>
                    <a:pt x="167" y="201"/>
                    <a:pt x="0" y="334"/>
                  </a:cubicBezTo>
                  <a:cubicBezTo>
                    <a:pt x="3469" y="2936"/>
                    <a:pt x="5704" y="7106"/>
                    <a:pt x="5904" y="11376"/>
                  </a:cubicBezTo>
                  <a:cubicBezTo>
                    <a:pt x="5904" y="11509"/>
                    <a:pt x="5971" y="11642"/>
                    <a:pt x="6104" y="11642"/>
                  </a:cubicBezTo>
                  <a:lnTo>
                    <a:pt x="6171" y="11642"/>
                  </a:lnTo>
                  <a:cubicBezTo>
                    <a:pt x="6271" y="11642"/>
                    <a:pt x="6405" y="11609"/>
                    <a:pt x="6438" y="11476"/>
                  </a:cubicBezTo>
                  <a:cubicBezTo>
                    <a:pt x="8606" y="7473"/>
                    <a:pt x="11608" y="3937"/>
                    <a:pt x="15178" y="1101"/>
                  </a:cubicBezTo>
                  <a:cubicBezTo>
                    <a:pt x="15111" y="935"/>
                    <a:pt x="14977" y="801"/>
                    <a:pt x="14844" y="668"/>
                  </a:cubicBezTo>
                  <a:cubicBezTo>
                    <a:pt x="11442" y="3336"/>
                    <a:pt x="8573" y="6672"/>
                    <a:pt x="6405" y="10442"/>
                  </a:cubicBezTo>
                  <a:cubicBezTo>
                    <a:pt x="5971" y="6372"/>
                    <a:pt x="3769" y="2502"/>
                    <a:pt x="500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5"/>
            <p:cNvSpPr/>
            <p:nvPr/>
          </p:nvSpPr>
          <p:spPr>
            <a:xfrm>
              <a:off x="8755831" y="3820594"/>
              <a:ext cx="547389" cy="473410"/>
            </a:xfrm>
            <a:custGeom>
              <a:avLst/>
              <a:gdLst/>
              <a:ahLst/>
              <a:cxnLst/>
              <a:rect l="l" t="t" r="r" b="b"/>
              <a:pathLst>
                <a:path w="19815" h="17137" extrusionOk="0">
                  <a:moveTo>
                    <a:pt x="18053" y="1"/>
                  </a:moveTo>
                  <a:cubicBezTo>
                    <a:pt x="13772" y="1"/>
                    <a:pt x="9460" y="1575"/>
                    <a:pt x="6205" y="4361"/>
                  </a:cubicBezTo>
                  <a:cubicBezTo>
                    <a:pt x="2536" y="7530"/>
                    <a:pt x="201" y="12267"/>
                    <a:pt x="1" y="17137"/>
                  </a:cubicBezTo>
                  <a:cubicBezTo>
                    <a:pt x="4837" y="15469"/>
                    <a:pt x="9240" y="14068"/>
                    <a:pt x="12976" y="11399"/>
                  </a:cubicBezTo>
                  <a:cubicBezTo>
                    <a:pt x="16646" y="8731"/>
                    <a:pt x="19514" y="4628"/>
                    <a:pt x="19815" y="91"/>
                  </a:cubicBezTo>
                  <a:cubicBezTo>
                    <a:pt x="19230" y="31"/>
                    <a:pt x="18642" y="1"/>
                    <a:pt x="180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5"/>
            <p:cNvSpPr/>
            <p:nvPr/>
          </p:nvSpPr>
          <p:spPr>
            <a:xfrm>
              <a:off x="9046119" y="3839683"/>
              <a:ext cx="206442" cy="185281"/>
            </a:xfrm>
            <a:custGeom>
              <a:avLst/>
              <a:gdLst/>
              <a:ahLst/>
              <a:cxnLst/>
              <a:rect l="l" t="t" r="r" b="b"/>
              <a:pathLst>
                <a:path w="7473" h="6707" extrusionOk="0">
                  <a:moveTo>
                    <a:pt x="2669" y="1"/>
                  </a:moveTo>
                  <a:lnTo>
                    <a:pt x="2669" y="1"/>
                  </a:lnTo>
                  <a:cubicBezTo>
                    <a:pt x="2468" y="34"/>
                    <a:pt x="2302" y="101"/>
                    <a:pt x="2068" y="167"/>
                  </a:cubicBezTo>
                  <a:cubicBezTo>
                    <a:pt x="2035" y="2269"/>
                    <a:pt x="1067" y="4604"/>
                    <a:pt x="67" y="6272"/>
                  </a:cubicBezTo>
                  <a:cubicBezTo>
                    <a:pt x="0" y="6405"/>
                    <a:pt x="33" y="6539"/>
                    <a:pt x="133" y="6605"/>
                  </a:cubicBezTo>
                  <a:cubicBezTo>
                    <a:pt x="177" y="6670"/>
                    <a:pt x="247" y="6707"/>
                    <a:pt x="328" y="6707"/>
                  </a:cubicBezTo>
                  <a:cubicBezTo>
                    <a:pt x="373" y="6707"/>
                    <a:pt x="420" y="6696"/>
                    <a:pt x="467" y="6672"/>
                  </a:cubicBezTo>
                  <a:cubicBezTo>
                    <a:pt x="1749" y="5970"/>
                    <a:pt x="3488" y="5549"/>
                    <a:pt x="5225" y="5549"/>
                  </a:cubicBezTo>
                  <a:cubicBezTo>
                    <a:pt x="5883" y="5549"/>
                    <a:pt x="6540" y="5610"/>
                    <a:pt x="7172" y="5738"/>
                  </a:cubicBezTo>
                  <a:cubicBezTo>
                    <a:pt x="7305" y="5571"/>
                    <a:pt x="7372" y="5404"/>
                    <a:pt x="7472" y="5238"/>
                  </a:cubicBezTo>
                  <a:cubicBezTo>
                    <a:pt x="6720" y="5064"/>
                    <a:pt x="5935" y="4983"/>
                    <a:pt x="5153" y="4983"/>
                  </a:cubicBezTo>
                  <a:cubicBezTo>
                    <a:pt x="3682" y="4983"/>
                    <a:pt x="2221" y="5270"/>
                    <a:pt x="1001" y="5771"/>
                  </a:cubicBezTo>
                  <a:cubicBezTo>
                    <a:pt x="1668" y="4504"/>
                    <a:pt x="2635" y="2269"/>
                    <a:pt x="2669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5"/>
            <p:cNvSpPr/>
            <p:nvPr/>
          </p:nvSpPr>
          <p:spPr>
            <a:xfrm>
              <a:off x="8756743" y="3832307"/>
              <a:ext cx="544627" cy="461697"/>
            </a:xfrm>
            <a:custGeom>
              <a:avLst/>
              <a:gdLst/>
              <a:ahLst/>
              <a:cxnLst/>
              <a:rect l="l" t="t" r="r" b="b"/>
              <a:pathLst>
                <a:path w="19715" h="16713" extrusionOk="0">
                  <a:moveTo>
                    <a:pt x="19715" y="1"/>
                  </a:moveTo>
                  <a:cubicBezTo>
                    <a:pt x="12376" y="4504"/>
                    <a:pt x="5672" y="10208"/>
                    <a:pt x="1" y="16713"/>
                  </a:cubicBezTo>
                  <a:cubicBezTo>
                    <a:pt x="368" y="16613"/>
                    <a:pt x="701" y="16479"/>
                    <a:pt x="1102" y="16346"/>
                  </a:cubicBezTo>
                  <a:cubicBezTo>
                    <a:pt x="6472" y="10308"/>
                    <a:pt x="12777" y="5004"/>
                    <a:pt x="19648" y="701"/>
                  </a:cubicBezTo>
                  <a:cubicBezTo>
                    <a:pt x="19682" y="468"/>
                    <a:pt x="19715" y="201"/>
                    <a:pt x="19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5"/>
            <p:cNvSpPr/>
            <p:nvPr/>
          </p:nvSpPr>
          <p:spPr>
            <a:xfrm>
              <a:off x="8881167" y="3899575"/>
              <a:ext cx="216580" cy="274040"/>
            </a:xfrm>
            <a:custGeom>
              <a:avLst/>
              <a:gdLst/>
              <a:ahLst/>
              <a:cxnLst/>
              <a:rect l="l" t="t" r="r" b="b"/>
              <a:pathLst>
                <a:path w="7840" h="9920" extrusionOk="0">
                  <a:moveTo>
                    <a:pt x="3769" y="1"/>
                  </a:moveTo>
                  <a:lnTo>
                    <a:pt x="3769" y="1"/>
                  </a:lnTo>
                  <a:cubicBezTo>
                    <a:pt x="3603" y="101"/>
                    <a:pt x="3369" y="234"/>
                    <a:pt x="3202" y="368"/>
                  </a:cubicBezTo>
                  <a:cubicBezTo>
                    <a:pt x="3369" y="3670"/>
                    <a:pt x="2202" y="7206"/>
                    <a:pt x="100" y="9441"/>
                  </a:cubicBezTo>
                  <a:cubicBezTo>
                    <a:pt x="0" y="9541"/>
                    <a:pt x="0" y="9708"/>
                    <a:pt x="33" y="9774"/>
                  </a:cubicBezTo>
                  <a:cubicBezTo>
                    <a:pt x="110" y="9876"/>
                    <a:pt x="206" y="9920"/>
                    <a:pt x="291" y="9920"/>
                  </a:cubicBezTo>
                  <a:cubicBezTo>
                    <a:pt x="318" y="9920"/>
                    <a:pt x="343" y="9916"/>
                    <a:pt x="367" y="9908"/>
                  </a:cubicBezTo>
                  <a:cubicBezTo>
                    <a:pt x="1859" y="9432"/>
                    <a:pt x="3379" y="9181"/>
                    <a:pt x="4845" y="9181"/>
                  </a:cubicBezTo>
                  <a:cubicBezTo>
                    <a:pt x="5641" y="9181"/>
                    <a:pt x="6421" y="9255"/>
                    <a:pt x="7172" y="9408"/>
                  </a:cubicBezTo>
                  <a:cubicBezTo>
                    <a:pt x="7372" y="9274"/>
                    <a:pt x="7639" y="9107"/>
                    <a:pt x="7839" y="8974"/>
                  </a:cubicBezTo>
                  <a:cubicBezTo>
                    <a:pt x="6862" y="8706"/>
                    <a:pt x="5826" y="8572"/>
                    <a:pt x="4762" y="8572"/>
                  </a:cubicBezTo>
                  <a:cubicBezTo>
                    <a:pt x="3573" y="8572"/>
                    <a:pt x="2349" y="8739"/>
                    <a:pt x="1134" y="9074"/>
                  </a:cubicBezTo>
                  <a:cubicBezTo>
                    <a:pt x="3102" y="6606"/>
                    <a:pt x="4036" y="3203"/>
                    <a:pt x="3769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5"/>
            <p:cNvSpPr/>
            <p:nvPr/>
          </p:nvSpPr>
          <p:spPr>
            <a:xfrm>
              <a:off x="8524524" y="4239449"/>
              <a:ext cx="387054" cy="134727"/>
            </a:xfrm>
            <a:custGeom>
              <a:avLst/>
              <a:gdLst/>
              <a:ahLst/>
              <a:cxnLst/>
              <a:rect l="l" t="t" r="r" b="b"/>
              <a:pathLst>
                <a:path w="14011" h="4877" extrusionOk="0">
                  <a:moveTo>
                    <a:pt x="7150" y="0"/>
                  </a:moveTo>
                  <a:cubicBezTo>
                    <a:pt x="4344" y="0"/>
                    <a:pt x="1440" y="1108"/>
                    <a:pt x="1" y="3743"/>
                  </a:cubicBezTo>
                  <a:cubicBezTo>
                    <a:pt x="1702" y="4410"/>
                    <a:pt x="4204" y="4877"/>
                    <a:pt x="7039" y="4877"/>
                  </a:cubicBezTo>
                  <a:cubicBezTo>
                    <a:pt x="9775" y="4877"/>
                    <a:pt x="12276" y="4443"/>
                    <a:pt x="14011" y="3776"/>
                  </a:cubicBezTo>
                  <a:cubicBezTo>
                    <a:pt x="13777" y="2775"/>
                    <a:pt x="12943" y="1875"/>
                    <a:pt x="12043" y="1274"/>
                  </a:cubicBezTo>
                  <a:cubicBezTo>
                    <a:pt x="10734" y="463"/>
                    <a:pt x="8962" y="0"/>
                    <a:pt x="71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5"/>
            <p:cNvSpPr/>
            <p:nvPr/>
          </p:nvSpPr>
          <p:spPr>
            <a:xfrm>
              <a:off x="8445294" y="3492102"/>
              <a:ext cx="299510" cy="803749"/>
            </a:xfrm>
            <a:custGeom>
              <a:avLst/>
              <a:gdLst/>
              <a:ahLst/>
              <a:cxnLst/>
              <a:rect l="l" t="t" r="r" b="b"/>
              <a:pathLst>
                <a:path w="10842" h="29095" extrusionOk="0">
                  <a:moveTo>
                    <a:pt x="287" y="0"/>
                  </a:moveTo>
                  <a:cubicBezTo>
                    <a:pt x="269" y="0"/>
                    <a:pt x="252" y="2"/>
                    <a:pt x="234" y="7"/>
                  </a:cubicBezTo>
                  <a:cubicBezTo>
                    <a:pt x="100" y="107"/>
                    <a:pt x="0" y="240"/>
                    <a:pt x="67" y="407"/>
                  </a:cubicBezTo>
                  <a:lnTo>
                    <a:pt x="10274" y="28928"/>
                  </a:lnTo>
                  <a:cubicBezTo>
                    <a:pt x="10308" y="28994"/>
                    <a:pt x="10408" y="29094"/>
                    <a:pt x="10541" y="29094"/>
                  </a:cubicBezTo>
                  <a:lnTo>
                    <a:pt x="10641" y="29094"/>
                  </a:lnTo>
                  <a:cubicBezTo>
                    <a:pt x="10775" y="28994"/>
                    <a:pt x="10841" y="28861"/>
                    <a:pt x="10808" y="28694"/>
                  </a:cubicBezTo>
                  <a:lnTo>
                    <a:pt x="601" y="174"/>
                  </a:lnTo>
                  <a:cubicBezTo>
                    <a:pt x="514" y="87"/>
                    <a:pt x="402" y="0"/>
                    <a:pt x="287" y="0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5"/>
            <p:cNvSpPr/>
            <p:nvPr/>
          </p:nvSpPr>
          <p:spPr>
            <a:xfrm>
              <a:off x="8389076" y="3446990"/>
              <a:ext cx="175115" cy="335589"/>
            </a:xfrm>
            <a:custGeom>
              <a:avLst/>
              <a:gdLst/>
              <a:ahLst/>
              <a:cxnLst/>
              <a:rect l="l" t="t" r="r" b="b"/>
              <a:pathLst>
                <a:path w="6339" h="12148" extrusionOk="0">
                  <a:moveTo>
                    <a:pt x="1813" y="0"/>
                  </a:moveTo>
                  <a:cubicBezTo>
                    <a:pt x="1651" y="0"/>
                    <a:pt x="1490" y="23"/>
                    <a:pt x="1335" y="72"/>
                  </a:cubicBezTo>
                  <a:cubicBezTo>
                    <a:pt x="668" y="272"/>
                    <a:pt x="267" y="939"/>
                    <a:pt x="134" y="1640"/>
                  </a:cubicBezTo>
                  <a:cubicBezTo>
                    <a:pt x="0" y="2374"/>
                    <a:pt x="167" y="3074"/>
                    <a:pt x="367" y="3741"/>
                  </a:cubicBezTo>
                  <a:cubicBezTo>
                    <a:pt x="1435" y="7077"/>
                    <a:pt x="3503" y="10046"/>
                    <a:pt x="6272" y="12147"/>
                  </a:cubicBezTo>
                  <a:cubicBezTo>
                    <a:pt x="6338" y="8945"/>
                    <a:pt x="5771" y="5409"/>
                    <a:pt x="4303" y="2240"/>
                  </a:cubicBezTo>
                  <a:cubicBezTo>
                    <a:pt x="4037" y="1607"/>
                    <a:pt x="3703" y="1039"/>
                    <a:pt x="3203" y="572"/>
                  </a:cubicBezTo>
                  <a:cubicBezTo>
                    <a:pt x="2825" y="220"/>
                    <a:pt x="2313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5"/>
            <p:cNvSpPr/>
            <p:nvPr/>
          </p:nvSpPr>
          <p:spPr>
            <a:xfrm>
              <a:off x="8356810" y="3780648"/>
              <a:ext cx="241470" cy="160418"/>
            </a:xfrm>
            <a:custGeom>
              <a:avLst/>
              <a:gdLst/>
              <a:ahLst/>
              <a:cxnLst/>
              <a:rect l="l" t="t" r="r" b="b"/>
              <a:pathLst>
                <a:path w="8741" h="5807" extrusionOk="0">
                  <a:moveTo>
                    <a:pt x="1713" y="0"/>
                  </a:moveTo>
                  <a:cubicBezTo>
                    <a:pt x="1676" y="0"/>
                    <a:pt x="1639" y="1"/>
                    <a:pt x="1602" y="3"/>
                  </a:cubicBezTo>
                  <a:cubicBezTo>
                    <a:pt x="801" y="69"/>
                    <a:pt x="1" y="703"/>
                    <a:pt x="1" y="1504"/>
                  </a:cubicBezTo>
                  <a:cubicBezTo>
                    <a:pt x="1" y="2371"/>
                    <a:pt x="835" y="2971"/>
                    <a:pt x="1602" y="3372"/>
                  </a:cubicBezTo>
                  <a:cubicBezTo>
                    <a:pt x="3970" y="4673"/>
                    <a:pt x="6472" y="5540"/>
                    <a:pt x="8740" y="5807"/>
                  </a:cubicBezTo>
                  <a:cubicBezTo>
                    <a:pt x="7640" y="3672"/>
                    <a:pt x="5938" y="1871"/>
                    <a:pt x="3837" y="670"/>
                  </a:cubicBezTo>
                  <a:cubicBezTo>
                    <a:pt x="3169" y="320"/>
                    <a:pt x="2471" y="0"/>
                    <a:pt x="1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5"/>
            <p:cNvSpPr/>
            <p:nvPr/>
          </p:nvSpPr>
          <p:spPr>
            <a:xfrm>
              <a:off x="8598256" y="3613736"/>
              <a:ext cx="101384" cy="341169"/>
            </a:xfrm>
            <a:custGeom>
              <a:avLst/>
              <a:gdLst/>
              <a:ahLst/>
              <a:cxnLst/>
              <a:rect l="l" t="t" r="r" b="b"/>
              <a:pathLst>
                <a:path w="3670" h="12350" extrusionOk="0">
                  <a:moveTo>
                    <a:pt x="2287" y="0"/>
                  </a:moveTo>
                  <a:cubicBezTo>
                    <a:pt x="1490" y="0"/>
                    <a:pt x="1026" y="982"/>
                    <a:pt x="834" y="1842"/>
                  </a:cubicBezTo>
                  <a:cubicBezTo>
                    <a:pt x="34" y="5244"/>
                    <a:pt x="0" y="8880"/>
                    <a:pt x="668" y="12349"/>
                  </a:cubicBezTo>
                  <a:cubicBezTo>
                    <a:pt x="2536" y="8880"/>
                    <a:pt x="3670" y="5444"/>
                    <a:pt x="3603" y="2075"/>
                  </a:cubicBezTo>
                  <a:cubicBezTo>
                    <a:pt x="3570" y="1208"/>
                    <a:pt x="3269" y="74"/>
                    <a:pt x="2402" y="7"/>
                  </a:cubicBezTo>
                  <a:cubicBezTo>
                    <a:pt x="2363" y="3"/>
                    <a:pt x="2324" y="0"/>
                    <a:pt x="22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5"/>
            <p:cNvSpPr/>
            <p:nvPr/>
          </p:nvSpPr>
          <p:spPr>
            <a:xfrm>
              <a:off x="8386314" y="3985987"/>
              <a:ext cx="299510" cy="185474"/>
            </a:xfrm>
            <a:custGeom>
              <a:avLst/>
              <a:gdLst/>
              <a:ahLst/>
              <a:cxnLst/>
              <a:rect l="l" t="t" r="r" b="b"/>
              <a:pathLst>
                <a:path w="10842" h="6714" extrusionOk="0">
                  <a:moveTo>
                    <a:pt x="1730" y="0"/>
                  </a:moveTo>
                  <a:cubicBezTo>
                    <a:pt x="1594" y="0"/>
                    <a:pt x="1462" y="12"/>
                    <a:pt x="1335" y="42"/>
                  </a:cubicBezTo>
                  <a:cubicBezTo>
                    <a:pt x="868" y="108"/>
                    <a:pt x="401" y="409"/>
                    <a:pt x="234" y="876"/>
                  </a:cubicBezTo>
                  <a:cubicBezTo>
                    <a:pt x="0" y="1710"/>
                    <a:pt x="834" y="2443"/>
                    <a:pt x="1568" y="2877"/>
                  </a:cubicBezTo>
                  <a:cubicBezTo>
                    <a:pt x="4504" y="4478"/>
                    <a:pt x="7706" y="5579"/>
                    <a:pt x="10841" y="6713"/>
                  </a:cubicBezTo>
                  <a:cubicBezTo>
                    <a:pt x="9207" y="3544"/>
                    <a:pt x="6205" y="1109"/>
                    <a:pt x="2736" y="142"/>
                  </a:cubicBezTo>
                  <a:cubicBezTo>
                    <a:pt x="2405" y="71"/>
                    <a:pt x="2059" y="0"/>
                    <a:pt x="17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5"/>
            <p:cNvSpPr/>
            <p:nvPr/>
          </p:nvSpPr>
          <p:spPr>
            <a:xfrm>
              <a:off x="8682099" y="3869988"/>
              <a:ext cx="111550" cy="293157"/>
            </a:xfrm>
            <a:custGeom>
              <a:avLst/>
              <a:gdLst/>
              <a:ahLst/>
              <a:cxnLst/>
              <a:rect l="l" t="t" r="r" b="b"/>
              <a:pathLst>
                <a:path w="4038" h="10612" extrusionOk="0">
                  <a:moveTo>
                    <a:pt x="2884" y="1"/>
                  </a:moveTo>
                  <a:cubicBezTo>
                    <a:pt x="2163" y="1"/>
                    <a:pt x="1659" y="799"/>
                    <a:pt x="1402" y="1505"/>
                  </a:cubicBezTo>
                  <a:cubicBezTo>
                    <a:pt x="368" y="4408"/>
                    <a:pt x="1" y="7576"/>
                    <a:pt x="368" y="10612"/>
                  </a:cubicBezTo>
                  <a:cubicBezTo>
                    <a:pt x="2703" y="8310"/>
                    <a:pt x="3904" y="5175"/>
                    <a:pt x="4004" y="2006"/>
                  </a:cubicBezTo>
                  <a:cubicBezTo>
                    <a:pt x="4037" y="1172"/>
                    <a:pt x="3804" y="138"/>
                    <a:pt x="2970" y="4"/>
                  </a:cubicBezTo>
                  <a:cubicBezTo>
                    <a:pt x="2941" y="2"/>
                    <a:pt x="2912" y="1"/>
                    <a:pt x="28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5"/>
            <p:cNvSpPr/>
            <p:nvPr/>
          </p:nvSpPr>
          <p:spPr>
            <a:xfrm>
              <a:off x="8521761" y="4647833"/>
              <a:ext cx="380617" cy="108760"/>
            </a:xfrm>
            <a:custGeom>
              <a:avLst/>
              <a:gdLst/>
              <a:ahLst/>
              <a:cxnLst/>
              <a:rect l="l" t="t" r="r" b="b"/>
              <a:pathLst>
                <a:path w="13778" h="3937" extrusionOk="0">
                  <a:moveTo>
                    <a:pt x="6872" y="1"/>
                  </a:moveTo>
                  <a:cubicBezTo>
                    <a:pt x="3070" y="1"/>
                    <a:pt x="1" y="868"/>
                    <a:pt x="1" y="1969"/>
                  </a:cubicBezTo>
                  <a:cubicBezTo>
                    <a:pt x="1" y="3036"/>
                    <a:pt x="3070" y="3937"/>
                    <a:pt x="6872" y="3937"/>
                  </a:cubicBezTo>
                  <a:cubicBezTo>
                    <a:pt x="10675" y="3937"/>
                    <a:pt x="13777" y="3036"/>
                    <a:pt x="13777" y="1969"/>
                  </a:cubicBezTo>
                  <a:cubicBezTo>
                    <a:pt x="13777" y="868"/>
                    <a:pt x="10675" y="1"/>
                    <a:pt x="6872" y="1"/>
                  </a:cubicBezTo>
                  <a:close/>
                </a:path>
              </a:pathLst>
            </a:custGeom>
            <a:solidFill>
              <a:srgbClr val="373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5"/>
            <p:cNvSpPr/>
            <p:nvPr/>
          </p:nvSpPr>
          <p:spPr>
            <a:xfrm>
              <a:off x="8469245" y="4301357"/>
              <a:ext cx="499488" cy="383380"/>
            </a:xfrm>
            <a:custGeom>
              <a:avLst/>
              <a:gdLst/>
              <a:ahLst/>
              <a:cxnLst/>
              <a:rect l="l" t="t" r="r" b="b"/>
              <a:pathLst>
                <a:path w="18081" h="13878" extrusionOk="0">
                  <a:moveTo>
                    <a:pt x="0" y="1"/>
                  </a:moveTo>
                  <a:lnTo>
                    <a:pt x="2869" y="10508"/>
                  </a:lnTo>
                  <a:cubicBezTo>
                    <a:pt x="3403" y="12509"/>
                    <a:pt x="5238" y="13877"/>
                    <a:pt x="7339" y="13877"/>
                  </a:cubicBezTo>
                  <a:lnTo>
                    <a:pt x="10741" y="13877"/>
                  </a:lnTo>
                  <a:cubicBezTo>
                    <a:pt x="12843" y="13877"/>
                    <a:pt x="14678" y="12509"/>
                    <a:pt x="15211" y="10508"/>
                  </a:cubicBezTo>
                  <a:lnTo>
                    <a:pt x="18080" y="1"/>
                  </a:lnTo>
                  <a:lnTo>
                    <a:pt x="18080" y="1"/>
                  </a:lnTo>
                  <a:cubicBezTo>
                    <a:pt x="17279" y="1502"/>
                    <a:pt x="13543" y="2636"/>
                    <a:pt x="9040" y="2636"/>
                  </a:cubicBezTo>
                  <a:cubicBezTo>
                    <a:pt x="4537" y="2636"/>
                    <a:pt x="768" y="150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5"/>
            <p:cNvSpPr/>
            <p:nvPr/>
          </p:nvSpPr>
          <p:spPr>
            <a:xfrm>
              <a:off x="8469245" y="4299506"/>
              <a:ext cx="314262" cy="384291"/>
            </a:xfrm>
            <a:custGeom>
              <a:avLst/>
              <a:gdLst/>
              <a:ahLst/>
              <a:cxnLst/>
              <a:rect l="l" t="t" r="r" b="b"/>
              <a:pathLst>
                <a:path w="11376" h="13911" extrusionOk="0">
                  <a:moveTo>
                    <a:pt x="0" y="1"/>
                  </a:moveTo>
                  <a:lnTo>
                    <a:pt x="2869" y="10542"/>
                  </a:lnTo>
                  <a:cubicBezTo>
                    <a:pt x="3403" y="12543"/>
                    <a:pt x="5238" y="13911"/>
                    <a:pt x="7339" y="13911"/>
                  </a:cubicBezTo>
                  <a:lnTo>
                    <a:pt x="10741" y="13911"/>
                  </a:lnTo>
                  <a:cubicBezTo>
                    <a:pt x="10942" y="13911"/>
                    <a:pt x="11175" y="13911"/>
                    <a:pt x="11375" y="13877"/>
                  </a:cubicBezTo>
                  <a:cubicBezTo>
                    <a:pt x="7773" y="10408"/>
                    <a:pt x="6071" y="5905"/>
                    <a:pt x="5238" y="2369"/>
                  </a:cubicBezTo>
                  <a:cubicBezTo>
                    <a:pt x="2569" y="1936"/>
                    <a:pt x="568" y="106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5"/>
            <p:cNvSpPr/>
            <p:nvPr/>
          </p:nvSpPr>
          <p:spPr>
            <a:xfrm>
              <a:off x="6922969" y="4195386"/>
              <a:ext cx="786042" cy="126274"/>
            </a:xfrm>
            <a:custGeom>
              <a:avLst/>
              <a:gdLst/>
              <a:ahLst/>
              <a:cxnLst/>
              <a:rect l="l" t="t" r="r" b="b"/>
              <a:pathLst>
                <a:path w="28454" h="4571" extrusionOk="0">
                  <a:moveTo>
                    <a:pt x="0" y="0"/>
                  </a:moveTo>
                  <a:lnTo>
                    <a:pt x="0" y="4570"/>
                  </a:lnTo>
                  <a:lnTo>
                    <a:pt x="28454" y="4570"/>
                  </a:lnTo>
                  <a:lnTo>
                    <a:pt x="28454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5"/>
            <p:cNvSpPr/>
            <p:nvPr/>
          </p:nvSpPr>
          <p:spPr>
            <a:xfrm>
              <a:off x="6922969" y="4195386"/>
              <a:ext cx="786042" cy="65444"/>
            </a:xfrm>
            <a:custGeom>
              <a:avLst/>
              <a:gdLst/>
              <a:ahLst/>
              <a:cxnLst/>
              <a:rect l="l" t="t" r="r" b="b"/>
              <a:pathLst>
                <a:path w="28454" h="2369" extrusionOk="0">
                  <a:moveTo>
                    <a:pt x="0" y="0"/>
                  </a:moveTo>
                  <a:lnTo>
                    <a:pt x="0" y="2369"/>
                  </a:lnTo>
                  <a:lnTo>
                    <a:pt x="28454" y="2369"/>
                  </a:lnTo>
                  <a:lnTo>
                    <a:pt x="28454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5"/>
            <p:cNvSpPr/>
            <p:nvPr/>
          </p:nvSpPr>
          <p:spPr>
            <a:xfrm>
              <a:off x="6700889" y="4283843"/>
              <a:ext cx="1159255" cy="387054"/>
            </a:xfrm>
            <a:custGeom>
              <a:avLst/>
              <a:gdLst/>
              <a:ahLst/>
              <a:cxnLst/>
              <a:rect l="l" t="t" r="r" b="b"/>
              <a:pathLst>
                <a:path w="41964" h="14011" extrusionOk="0">
                  <a:moveTo>
                    <a:pt x="8073" y="1"/>
                  </a:moveTo>
                  <a:lnTo>
                    <a:pt x="0" y="14011"/>
                  </a:lnTo>
                  <a:lnTo>
                    <a:pt x="41897" y="14011"/>
                  </a:lnTo>
                  <a:cubicBezTo>
                    <a:pt x="41897" y="14011"/>
                    <a:pt x="41963" y="6672"/>
                    <a:pt x="364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5"/>
            <p:cNvSpPr/>
            <p:nvPr/>
          </p:nvSpPr>
          <p:spPr>
            <a:xfrm>
              <a:off x="6147966" y="3768741"/>
              <a:ext cx="729853" cy="825684"/>
            </a:xfrm>
            <a:custGeom>
              <a:avLst/>
              <a:gdLst/>
              <a:ahLst/>
              <a:cxnLst/>
              <a:rect l="l" t="t" r="r" b="b"/>
              <a:pathLst>
                <a:path w="26420" h="29889" extrusionOk="0">
                  <a:moveTo>
                    <a:pt x="16279" y="0"/>
                  </a:moveTo>
                  <a:lnTo>
                    <a:pt x="1" y="22550"/>
                  </a:lnTo>
                  <a:lnTo>
                    <a:pt x="10141" y="29888"/>
                  </a:lnTo>
                  <a:lnTo>
                    <a:pt x="26420" y="7339"/>
                  </a:lnTo>
                  <a:lnTo>
                    <a:pt x="16279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5"/>
            <p:cNvSpPr/>
            <p:nvPr/>
          </p:nvSpPr>
          <p:spPr>
            <a:xfrm>
              <a:off x="6479720" y="3773327"/>
              <a:ext cx="396253" cy="321638"/>
            </a:xfrm>
            <a:custGeom>
              <a:avLst/>
              <a:gdLst/>
              <a:ahLst/>
              <a:cxnLst/>
              <a:rect l="l" t="t" r="r" b="b"/>
              <a:pathLst>
                <a:path w="14344" h="11643" extrusionOk="0">
                  <a:moveTo>
                    <a:pt x="4203" y="1"/>
                  </a:moveTo>
                  <a:lnTo>
                    <a:pt x="0" y="5805"/>
                  </a:lnTo>
                  <a:lnTo>
                    <a:pt x="11208" y="11643"/>
                  </a:lnTo>
                  <a:lnTo>
                    <a:pt x="14344" y="7306"/>
                  </a:lnTo>
                  <a:lnTo>
                    <a:pt x="4203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5"/>
            <p:cNvSpPr/>
            <p:nvPr/>
          </p:nvSpPr>
          <p:spPr>
            <a:xfrm>
              <a:off x="7297100" y="2693261"/>
              <a:ext cx="426668" cy="529488"/>
            </a:xfrm>
            <a:custGeom>
              <a:avLst/>
              <a:gdLst/>
              <a:ahLst/>
              <a:cxnLst/>
              <a:rect l="l" t="t" r="r" b="b"/>
              <a:pathLst>
                <a:path w="15445" h="19167" extrusionOk="0">
                  <a:moveTo>
                    <a:pt x="10383" y="0"/>
                  </a:moveTo>
                  <a:cubicBezTo>
                    <a:pt x="8118" y="0"/>
                    <a:pt x="4870" y="2632"/>
                    <a:pt x="3069" y="5874"/>
                  </a:cubicBezTo>
                  <a:cubicBezTo>
                    <a:pt x="1234" y="9176"/>
                    <a:pt x="601" y="12979"/>
                    <a:pt x="0" y="16682"/>
                  </a:cubicBezTo>
                  <a:cubicBezTo>
                    <a:pt x="1604" y="18328"/>
                    <a:pt x="3872" y="19167"/>
                    <a:pt x="6145" y="19167"/>
                  </a:cubicBezTo>
                  <a:cubicBezTo>
                    <a:pt x="7511" y="19167"/>
                    <a:pt x="8880" y="18863"/>
                    <a:pt x="10107" y="18250"/>
                  </a:cubicBezTo>
                  <a:cubicBezTo>
                    <a:pt x="13343" y="16648"/>
                    <a:pt x="15445" y="12979"/>
                    <a:pt x="15445" y="9343"/>
                  </a:cubicBezTo>
                  <a:cubicBezTo>
                    <a:pt x="15445" y="5674"/>
                    <a:pt x="13476" y="2171"/>
                    <a:pt x="10508" y="3"/>
                  </a:cubicBezTo>
                  <a:cubicBezTo>
                    <a:pt x="10466" y="1"/>
                    <a:pt x="10425" y="0"/>
                    <a:pt x="10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5"/>
            <p:cNvSpPr/>
            <p:nvPr/>
          </p:nvSpPr>
          <p:spPr>
            <a:xfrm>
              <a:off x="6748791" y="2717295"/>
              <a:ext cx="458023" cy="499239"/>
            </a:xfrm>
            <a:custGeom>
              <a:avLst/>
              <a:gdLst/>
              <a:ahLst/>
              <a:cxnLst/>
              <a:rect l="l" t="t" r="r" b="b"/>
              <a:pathLst>
                <a:path w="16580" h="18072" extrusionOk="0">
                  <a:moveTo>
                    <a:pt x="2302" y="0"/>
                  </a:moveTo>
                  <a:cubicBezTo>
                    <a:pt x="735" y="3103"/>
                    <a:pt x="1" y="6772"/>
                    <a:pt x="801" y="10141"/>
                  </a:cubicBezTo>
                  <a:cubicBezTo>
                    <a:pt x="1602" y="13510"/>
                    <a:pt x="4070" y="16612"/>
                    <a:pt x="7406" y="17680"/>
                  </a:cubicBezTo>
                  <a:cubicBezTo>
                    <a:pt x="8207" y="17944"/>
                    <a:pt x="9048" y="18072"/>
                    <a:pt x="9889" y="18072"/>
                  </a:cubicBezTo>
                  <a:cubicBezTo>
                    <a:pt x="12551" y="18072"/>
                    <a:pt x="15210" y="16792"/>
                    <a:pt x="16579" y="14511"/>
                  </a:cubicBezTo>
                  <a:cubicBezTo>
                    <a:pt x="14144" y="11976"/>
                    <a:pt x="12776" y="8607"/>
                    <a:pt x="10775" y="5671"/>
                  </a:cubicBezTo>
                  <a:cubicBezTo>
                    <a:pt x="8774" y="2769"/>
                    <a:pt x="5771" y="101"/>
                    <a:pt x="23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5"/>
            <p:cNvSpPr/>
            <p:nvPr/>
          </p:nvSpPr>
          <p:spPr>
            <a:xfrm>
              <a:off x="6977336" y="3045346"/>
              <a:ext cx="640458" cy="815545"/>
            </a:xfrm>
            <a:custGeom>
              <a:avLst/>
              <a:gdLst/>
              <a:ahLst/>
              <a:cxnLst/>
              <a:rect l="l" t="t" r="r" b="b"/>
              <a:pathLst>
                <a:path w="23184" h="29522" extrusionOk="0">
                  <a:moveTo>
                    <a:pt x="5904" y="1"/>
                  </a:moveTo>
                  <a:lnTo>
                    <a:pt x="4237" y="10008"/>
                  </a:lnTo>
                  <a:lnTo>
                    <a:pt x="0" y="10008"/>
                  </a:lnTo>
                  <a:lnTo>
                    <a:pt x="5037" y="29522"/>
                  </a:lnTo>
                  <a:lnTo>
                    <a:pt x="23183" y="10008"/>
                  </a:lnTo>
                  <a:lnTo>
                    <a:pt x="17313" y="10008"/>
                  </a:lnTo>
                  <a:lnTo>
                    <a:pt x="14077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5"/>
            <p:cNvSpPr/>
            <p:nvPr/>
          </p:nvSpPr>
          <p:spPr>
            <a:xfrm>
              <a:off x="7130298" y="3047196"/>
              <a:ext cx="304124" cy="213735"/>
            </a:xfrm>
            <a:custGeom>
              <a:avLst/>
              <a:gdLst/>
              <a:ahLst/>
              <a:cxnLst/>
              <a:rect l="l" t="t" r="r" b="b"/>
              <a:pathLst>
                <a:path w="11009" h="7737" extrusionOk="0">
                  <a:moveTo>
                    <a:pt x="367" y="0"/>
                  </a:moveTo>
                  <a:lnTo>
                    <a:pt x="1" y="2369"/>
                  </a:lnTo>
                  <a:cubicBezTo>
                    <a:pt x="1669" y="4919"/>
                    <a:pt x="4675" y="7736"/>
                    <a:pt x="10028" y="7736"/>
                  </a:cubicBezTo>
                  <a:cubicBezTo>
                    <a:pt x="10346" y="7736"/>
                    <a:pt x="10673" y="7726"/>
                    <a:pt x="11008" y="7706"/>
                  </a:cubicBezTo>
                  <a:lnTo>
                    <a:pt x="8540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5"/>
            <p:cNvSpPr/>
            <p:nvPr/>
          </p:nvSpPr>
          <p:spPr>
            <a:xfrm>
              <a:off x="7106346" y="3045346"/>
              <a:ext cx="511449" cy="423906"/>
            </a:xfrm>
            <a:custGeom>
              <a:avLst/>
              <a:gdLst/>
              <a:ahLst/>
              <a:cxnLst/>
              <a:rect l="l" t="t" r="r" b="b"/>
              <a:pathLst>
                <a:path w="18514" h="15345" extrusionOk="0">
                  <a:moveTo>
                    <a:pt x="1234" y="1"/>
                  </a:moveTo>
                  <a:lnTo>
                    <a:pt x="0" y="7439"/>
                  </a:lnTo>
                  <a:lnTo>
                    <a:pt x="13543" y="15345"/>
                  </a:lnTo>
                  <a:lnTo>
                    <a:pt x="18513" y="10008"/>
                  </a:lnTo>
                  <a:lnTo>
                    <a:pt x="12643" y="10008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5"/>
            <p:cNvSpPr/>
            <p:nvPr/>
          </p:nvSpPr>
          <p:spPr>
            <a:xfrm>
              <a:off x="6417065" y="3321792"/>
              <a:ext cx="633082" cy="750129"/>
            </a:xfrm>
            <a:custGeom>
              <a:avLst/>
              <a:gdLst/>
              <a:ahLst/>
              <a:cxnLst/>
              <a:rect l="l" t="t" r="r" b="b"/>
              <a:pathLst>
                <a:path w="22917" h="27154" extrusionOk="0">
                  <a:moveTo>
                    <a:pt x="18080" y="1"/>
                  </a:moveTo>
                  <a:cubicBezTo>
                    <a:pt x="15811" y="1"/>
                    <a:pt x="13643" y="968"/>
                    <a:pt x="12142" y="2669"/>
                  </a:cubicBezTo>
                  <a:lnTo>
                    <a:pt x="0" y="17647"/>
                  </a:lnTo>
                  <a:lnTo>
                    <a:pt x="17746" y="27154"/>
                  </a:lnTo>
                  <a:lnTo>
                    <a:pt x="22916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5"/>
            <p:cNvSpPr/>
            <p:nvPr/>
          </p:nvSpPr>
          <p:spPr>
            <a:xfrm>
              <a:off x="6564502" y="3435138"/>
              <a:ext cx="450619" cy="636784"/>
            </a:xfrm>
            <a:custGeom>
              <a:avLst/>
              <a:gdLst/>
              <a:ahLst/>
              <a:cxnLst/>
              <a:rect l="l" t="t" r="r" b="b"/>
              <a:pathLst>
                <a:path w="16312" h="23051" extrusionOk="0">
                  <a:moveTo>
                    <a:pt x="14344" y="1"/>
                  </a:moveTo>
                  <a:lnTo>
                    <a:pt x="0" y="16379"/>
                  </a:lnTo>
                  <a:lnTo>
                    <a:pt x="12409" y="23051"/>
                  </a:lnTo>
                  <a:lnTo>
                    <a:pt x="16312" y="2636"/>
                  </a:lnTo>
                  <a:lnTo>
                    <a:pt x="14344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5"/>
            <p:cNvSpPr/>
            <p:nvPr/>
          </p:nvSpPr>
          <p:spPr>
            <a:xfrm>
              <a:off x="7423210" y="2441761"/>
              <a:ext cx="316223" cy="421060"/>
            </a:xfrm>
            <a:custGeom>
              <a:avLst/>
              <a:gdLst/>
              <a:ahLst/>
              <a:cxnLst/>
              <a:rect l="l" t="t" r="r" b="b"/>
              <a:pathLst>
                <a:path w="11447" h="15242" extrusionOk="0">
                  <a:moveTo>
                    <a:pt x="405" y="1"/>
                  </a:moveTo>
                  <a:cubicBezTo>
                    <a:pt x="405" y="1"/>
                    <a:pt x="0" y="15242"/>
                    <a:pt x="3734" y="15242"/>
                  </a:cubicBezTo>
                  <a:cubicBezTo>
                    <a:pt x="4286" y="15242"/>
                    <a:pt x="4928" y="14909"/>
                    <a:pt x="5676" y="14144"/>
                  </a:cubicBezTo>
                  <a:cubicBezTo>
                    <a:pt x="11447" y="8173"/>
                    <a:pt x="5109" y="1635"/>
                    <a:pt x="5109" y="1635"/>
                  </a:cubicBezTo>
                  <a:lnTo>
                    <a:pt x="405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5"/>
            <p:cNvSpPr/>
            <p:nvPr/>
          </p:nvSpPr>
          <p:spPr>
            <a:xfrm>
              <a:off x="6898990" y="2333027"/>
              <a:ext cx="669050" cy="778694"/>
            </a:xfrm>
            <a:custGeom>
              <a:avLst/>
              <a:gdLst/>
              <a:ahLst/>
              <a:cxnLst/>
              <a:rect l="l" t="t" r="r" b="b"/>
              <a:pathLst>
                <a:path w="24219" h="28188" extrusionOk="0">
                  <a:moveTo>
                    <a:pt x="1" y="1"/>
                  </a:moveTo>
                  <a:lnTo>
                    <a:pt x="568" y="17680"/>
                  </a:lnTo>
                  <a:cubicBezTo>
                    <a:pt x="568" y="23451"/>
                    <a:pt x="5271" y="28187"/>
                    <a:pt x="11075" y="28187"/>
                  </a:cubicBezTo>
                  <a:lnTo>
                    <a:pt x="13711" y="28187"/>
                  </a:lnTo>
                  <a:cubicBezTo>
                    <a:pt x="19515" y="28187"/>
                    <a:pt x="24218" y="23517"/>
                    <a:pt x="24185" y="17680"/>
                  </a:cubicBezTo>
                  <a:lnTo>
                    <a:pt x="23584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5"/>
            <p:cNvSpPr/>
            <p:nvPr/>
          </p:nvSpPr>
          <p:spPr>
            <a:xfrm>
              <a:off x="7285110" y="2748263"/>
              <a:ext cx="53482" cy="165336"/>
            </a:xfrm>
            <a:custGeom>
              <a:avLst/>
              <a:gdLst/>
              <a:ahLst/>
              <a:cxnLst/>
              <a:rect l="l" t="t" r="r" b="b"/>
              <a:pathLst>
                <a:path w="1936" h="5985" extrusionOk="0">
                  <a:moveTo>
                    <a:pt x="273" y="0"/>
                  </a:moveTo>
                  <a:cubicBezTo>
                    <a:pt x="191" y="0"/>
                    <a:pt x="104" y="25"/>
                    <a:pt x="67" y="80"/>
                  </a:cubicBezTo>
                  <a:cubicBezTo>
                    <a:pt x="1" y="180"/>
                    <a:pt x="1" y="381"/>
                    <a:pt x="101" y="481"/>
                  </a:cubicBezTo>
                  <a:cubicBezTo>
                    <a:pt x="868" y="1048"/>
                    <a:pt x="1335" y="1982"/>
                    <a:pt x="1368" y="2916"/>
                  </a:cubicBezTo>
                  <a:cubicBezTo>
                    <a:pt x="1368" y="3883"/>
                    <a:pt x="935" y="4850"/>
                    <a:pt x="234" y="5484"/>
                  </a:cubicBezTo>
                  <a:cubicBezTo>
                    <a:pt x="101" y="5584"/>
                    <a:pt x="101" y="5751"/>
                    <a:pt x="201" y="5884"/>
                  </a:cubicBezTo>
                  <a:cubicBezTo>
                    <a:pt x="234" y="5918"/>
                    <a:pt x="334" y="5985"/>
                    <a:pt x="401" y="5985"/>
                  </a:cubicBezTo>
                  <a:cubicBezTo>
                    <a:pt x="468" y="5985"/>
                    <a:pt x="519" y="5955"/>
                    <a:pt x="556" y="5955"/>
                  </a:cubicBezTo>
                  <a:cubicBezTo>
                    <a:pt x="575" y="5955"/>
                    <a:pt x="590" y="5962"/>
                    <a:pt x="601" y="5985"/>
                  </a:cubicBezTo>
                  <a:cubicBezTo>
                    <a:pt x="1435" y="5217"/>
                    <a:pt x="1935" y="4083"/>
                    <a:pt x="1902" y="2982"/>
                  </a:cubicBezTo>
                  <a:cubicBezTo>
                    <a:pt x="1902" y="1848"/>
                    <a:pt x="1335" y="747"/>
                    <a:pt x="434" y="47"/>
                  </a:cubicBezTo>
                  <a:cubicBezTo>
                    <a:pt x="404" y="17"/>
                    <a:pt x="341" y="0"/>
                    <a:pt x="273" y="0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5"/>
            <p:cNvSpPr/>
            <p:nvPr/>
          </p:nvSpPr>
          <p:spPr>
            <a:xfrm>
              <a:off x="6953357" y="2731108"/>
              <a:ext cx="198154" cy="198154"/>
            </a:xfrm>
            <a:custGeom>
              <a:avLst/>
              <a:gdLst/>
              <a:ahLst/>
              <a:cxnLst/>
              <a:rect l="l" t="t" r="r" b="b"/>
              <a:pathLst>
                <a:path w="7173" h="7173" extrusionOk="0">
                  <a:moveTo>
                    <a:pt x="3570" y="1"/>
                  </a:moveTo>
                  <a:cubicBezTo>
                    <a:pt x="1602" y="1"/>
                    <a:pt x="1" y="1602"/>
                    <a:pt x="1" y="3603"/>
                  </a:cubicBezTo>
                  <a:cubicBezTo>
                    <a:pt x="1" y="5571"/>
                    <a:pt x="1602" y="7173"/>
                    <a:pt x="3570" y="7173"/>
                  </a:cubicBezTo>
                  <a:cubicBezTo>
                    <a:pt x="5538" y="7173"/>
                    <a:pt x="7173" y="5571"/>
                    <a:pt x="7173" y="3603"/>
                  </a:cubicBezTo>
                  <a:cubicBezTo>
                    <a:pt x="7173" y="1602"/>
                    <a:pt x="5538" y="1"/>
                    <a:pt x="3570" y="1"/>
                  </a:cubicBezTo>
                  <a:close/>
                </a:path>
              </a:pathLst>
            </a:custGeom>
            <a:solidFill>
              <a:srgbClr val="FFBA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5"/>
            <p:cNvSpPr/>
            <p:nvPr/>
          </p:nvSpPr>
          <p:spPr>
            <a:xfrm>
              <a:off x="7433486" y="2730196"/>
              <a:ext cx="134561" cy="199066"/>
            </a:xfrm>
            <a:custGeom>
              <a:avLst/>
              <a:gdLst/>
              <a:ahLst/>
              <a:cxnLst/>
              <a:rect l="l" t="t" r="r" b="b"/>
              <a:pathLst>
                <a:path w="4871" h="7206" extrusionOk="0">
                  <a:moveTo>
                    <a:pt x="3636" y="0"/>
                  </a:moveTo>
                  <a:cubicBezTo>
                    <a:pt x="1635" y="0"/>
                    <a:pt x="0" y="1635"/>
                    <a:pt x="0" y="3636"/>
                  </a:cubicBezTo>
                  <a:cubicBezTo>
                    <a:pt x="0" y="5638"/>
                    <a:pt x="1601" y="7206"/>
                    <a:pt x="3569" y="7206"/>
                  </a:cubicBezTo>
                  <a:cubicBezTo>
                    <a:pt x="3736" y="7206"/>
                    <a:pt x="3936" y="7206"/>
                    <a:pt x="4136" y="7172"/>
                  </a:cubicBezTo>
                  <a:cubicBezTo>
                    <a:pt x="4570" y="5971"/>
                    <a:pt x="4870" y="4670"/>
                    <a:pt x="4870" y="3336"/>
                  </a:cubicBezTo>
                  <a:lnTo>
                    <a:pt x="4803" y="201"/>
                  </a:lnTo>
                  <a:cubicBezTo>
                    <a:pt x="4403" y="67"/>
                    <a:pt x="4036" y="0"/>
                    <a:pt x="3636" y="0"/>
                  </a:cubicBezTo>
                  <a:close/>
                </a:path>
              </a:pathLst>
            </a:custGeom>
            <a:solidFill>
              <a:srgbClr val="FFBA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5"/>
            <p:cNvSpPr/>
            <p:nvPr/>
          </p:nvSpPr>
          <p:spPr>
            <a:xfrm>
              <a:off x="7101733" y="2122937"/>
              <a:ext cx="180640" cy="191276"/>
            </a:xfrm>
            <a:custGeom>
              <a:avLst/>
              <a:gdLst/>
              <a:ahLst/>
              <a:cxnLst/>
              <a:rect l="l" t="t" r="r" b="b"/>
              <a:pathLst>
                <a:path w="6539" h="6924" extrusionOk="0">
                  <a:moveTo>
                    <a:pt x="4537" y="0"/>
                  </a:moveTo>
                  <a:cubicBezTo>
                    <a:pt x="5171" y="1368"/>
                    <a:pt x="4637" y="3036"/>
                    <a:pt x="3670" y="4170"/>
                  </a:cubicBezTo>
                  <a:cubicBezTo>
                    <a:pt x="2669" y="5337"/>
                    <a:pt x="1335" y="6038"/>
                    <a:pt x="0" y="6772"/>
                  </a:cubicBezTo>
                  <a:cubicBezTo>
                    <a:pt x="539" y="6874"/>
                    <a:pt x="1059" y="6923"/>
                    <a:pt x="1552" y="6923"/>
                  </a:cubicBezTo>
                  <a:cubicBezTo>
                    <a:pt x="3468" y="6923"/>
                    <a:pt x="4981" y="6177"/>
                    <a:pt x="5671" y="4904"/>
                  </a:cubicBezTo>
                  <a:cubicBezTo>
                    <a:pt x="6538" y="3302"/>
                    <a:pt x="6038" y="1101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5"/>
            <p:cNvSpPr/>
            <p:nvPr/>
          </p:nvSpPr>
          <p:spPr>
            <a:xfrm>
              <a:off x="6706414" y="2283772"/>
              <a:ext cx="479183" cy="408657"/>
            </a:xfrm>
            <a:custGeom>
              <a:avLst/>
              <a:gdLst/>
              <a:ahLst/>
              <a:cxnLst/>
              <a:rect l="l" t="t" r="r" b="b"/>
              <a:pathLst>
                <a:path w="17346" h="14793" extrusionOk="0">
                  <a:moveTo>
                    <a:pt x="13643" y="1"/>
                  </a:moveTo>
                  <a:cubicBezTo>
                    <a:pt x="10083" y="1"/>
                    <a:pt x="5267" y="1093"/>
                    <a:pt x="2969" y="3185"/>
                  </a:cubicBezTo>
                  <a:cubicBezTo>
                    <a:pt x="0" y="5953"/>
                    <a:pt x="601" y="11124"/>
                    <a:pt x="2302" y="14793"/>
                  </a:cubicBezTo>
                  <a:cubicBezTo>
                    <a:pt x="5971" y="14793"/>
                    <a:pt x="10541" y="12725"/>
                    <a:pt x="13210" y="10223"/>
                  </a:cubicBezTo>
                  <a:cubicBezTo>
                    <a:pt x="15878" y="7721"/>
                    <a:pt x="17346" y="3818"/>
                    <a:pt x="16345" y="282"/>
                  </a:cubicBezTo>
                  <a:cubicBezTo>
                    <a:pt x="15614" y="94"/>
                    <a:pt x="14682" y="1"/>
                    <a:pt x="13643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5"/>
            <p:cNvSpPr/>
            <p:nvPr/>
          </p:nvSpPr>
          <p:spPr>
            <a:xfrm>
              <a:off x="6559888" y="2672128"/>
              <a:ext cx="298599" cy="346638"/>
            </a:xfrm>
            <a:custGeom>
              <a:avLst/>
              <a:gdLst/>
              <a:ahLst/>
              <a:cxnLst/>
              <a:rect l="l" t="t" r="r" b="b"/>
              <a:pathLst>
                <a:path w="10809" h="12548" extrusionOk="0">
                  <a:moveTo>
                    <a:pt x="10808" y="1"/>
                  </a:moveTo>
                  <a:cubicBezTo>
                    <a:pt x="9074" y="1002"/>
                    <a:pt x="7005" y="1435"/>
                    <a:pt x="5137" y="2169"/>
                  </a:cubicBezTo>
                  <a:cubicBezTo>
                    <a:pt x="3269" y="2936"/>
                    <a:pt x="1401" y="4104"/>
                    <a:pt x="634" y="5972"/>
                  </a:cubicBezTo>
                  <a:cubicBezTo>
                    <a:pt x="0" y="7573"/>
                    <a:pt x="267" y="9441"/>
                    <a:pt x="1335" y="10775"/>
                  </a:cubicBezTo>
                  <a:cubicBezTo>
                    <a:pt x="2232" y="11897"/>
                    <a:pt x="3672" y="12548"/>
                    <a:pt x="5100" y="12548"/>
                  </a:cubicBezTo>
                  <a:cubicBezTo>
                    <a:pt x="5370" y="12548"/>
                    <a:pt x="5639" y="12524"/>
                    <a:pt x="5905" y="12477"/>
                  </a:cubicBezTo>
                  <a:cubicBezTo>
                    <a:pt x="4237" y="11676"/>
                    <a:pt x="3303" y="9741"/>
                    <a:pt x="3403" y="7907"/>
                  </a:cubicBezTo>
                  <a:cubicBezTo>
                    <a:pt x="3503" y="6072"/>
                    <a:pt x="4504" y="4337"/>
                    <a:pt x="5938" y="3137"/>
                  </a:cubicBezTo>
                  <a:cubicBezTo>
                    <a:pt x="7272" y="1936"/>
                    <a:pt x="8974" y="1135"/>
                    <a:pt x="10808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5"/>
            <p:cNvSpPr/>
            <p:nvPr/>
          </p:nvSpPr>
          <p:spPr>
            <a:xfrm>
              <a:off x="6647433" y="2706245"/>
              <a:ext cx="280145" cy="520206"/>
            </a:xfrm>
            <a:custGeom>
              <a:avLst/>
              <a:gdLst/>
              <a:ahLst/>
              <a:cxnLst/>
              <a:rect l="l" t="t" r="r" b="b"/>
              <a:pathLst>
                <a:path w="10141" h="18831" extrusionOk="0">
                  <a:moveTo>
                    <a:pt x="4737" y="0"/>
                  </a:moveTo>
                  <a:cubicBezTo>
                    <a:pt x="2936" y="2335"/>
                    <a:pt x="1335" y="4904"/>
                    <a:pt x="668" y="7772"/>
                  </a:cubicBezTo>
                  <a:cubicBezTo>
                    <a:pt x="0" y="10675"/>
                    <a:pt x="401" y="13877"/>
                    <a:pt x="2235" y="16212"/>
                  </a:cubicBezTo>
                  <a:cubicBezTo>
                    <a:pt x="3520" y="17824"/>
                    <a:pt x="5591" y="18831"/>
                    <a:pt x="7622" y="18831"/>
                  </a:cubicBezTo>
                  <a:cubicBezTo>
                    <a:pt x="8490" y="18831"/>
                    <a:pt x="9351" y="18646"/>
                    <a:pt x="10141" y="18247"/>
                  </a:cubicBezTo>
                  <a:lnTo>
                    <a:pt x="10141" y="18247"/>
                  </a:lnTo>
                  <a:cubicBezTo>
                    <a:pt x="9879" y="18307"/>
                    <a:pt x="9618" y="18336"/>
                    <a:pt x="9359" y="18336"/>
                  </a:cubicBezTo>
                  <a:cubicBezTo>
                    <a:pt x="7344" y="18336"/>
                    <a:pt x="5495" y="16588"/>
                    <a:pt x="4904" y="14577"/>
                  </a:cubicBezTo>
                  <a:cubicBezTo>
                    <a:pt x="4237" y="12342"/>
                    <a:pt x="4770" y="9907"/>
                    <a:pt x="5338" y="7606"/>
                  </a:cubicBezTo>
                  <a:cubicBezTo>
                    <a:pt x="5905" y="5337"/>
                    <a:pt x="6505" y="2936"/>
                    <a:pt x="4737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5"/>
            <p:cNvSpPr/>
            <p:nvPr/>
          </p:nvSpPr>
          <p:spPr>
            <a:xfrm>
              <a:off x="7611311" y="2716384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noFill/>
            <a:ln w="6675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5"/>
            <p:cNvSpPr/>
            <p:nvPr/>
          </p:nvSpPr>
          <p:spPr>
            <a:xfrm>
              <a:off x="7617775" y="2648177"/>
              <a:ext cx="197215" cy="463548"/>
            </a:xfrm>
            <a:custGeom>
              <a:avLst/>
              <a:gdLst/>
              <a:ahLst/>
              <a:cxnLst/>
              <a:rect l="l" t="t" r="r" b="b"/>
              <a:pathLst>
                <a:path w="7139" h="16780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136"/>
                    <a:pt x="601" y="4137"/>
                    <a:pt x="1502" y="5938"/>
                  </a:cubicBezTo>
                  <a:cubicBezTo>
                    <a:pt x="2335" y="7673"/>
                    <a:pt x="3470" y="9307"/>
                    <a:pt x="4137" y="11142"/>
                  </a:cubicBezTo>
                  <a:cubicBezTo>
                    <a:pt x="4804" y="12977"/>
                    <a:pt x="4971" y="15112"/>
                    <a:pt x="3903" y="16779"/>
                  </a:cubicBezTo>
                  <a:cubicBezTo>
                    <a:pt x="6005" y="16012"/>
                    <a:pt x="7139" y="13510"/>
                    <a:pt x="6905" y="11309"/>
                  </a:cubicBezTo>
                  <a:cubicBezTo>
                    <a:pt x="6705" y="9040"/>
                    <a:pt x="5471" y="7039"/>
                    <a:pt x="4070" y="5304"/>
                  </a:cubicBezTo>
                  <a:cubicBezTo>
                    <a:pt x="2702" y="3537"/>
                    <a:pt x="1101" y="19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5"/>
            <p:cNvSpPr/>
            <p:nvPr/>
          </p:nvSpPr>
          <p:spPr>
            <a:xfrm>
              <a:off x="7184664" y="2269130"/>
              <a:ext cx="452470" cy="348213"/>
            </a:xfrm>
            <a:custGeom>
              <a:avLst/>
              <a:gdLst/>
              <a:ahLst/>
              <a:cxnLst/>
              <a:rect l="l" t="t" r="r" b="b"/>
              <a:pathLst>
                <a:path w="16379" h="12605" extrusionOk="0">
                  <a:moveTo>
                    <a:pt x="5353" y="0"/>
                  </a:moveTo>
                  <a:cubicBezTo>
                    <a:pt x="3457" y="0"/>
                    <a:pt x="1506" y="150"/>
                    <a:pt x="1" y="546"/>
                  </a:cubicBezTo>
                  <a:cubicBezTo>
                    <a:pt x="3136" y="5749"/>
                    <a:pt x="8473" y="10386"/>
                    <a:pt x="13410" y="12354"/>
                  </a:cubicBezTo>
                  <a:cubicBezTo>
                    <a:pt x="13761" y="12471"/>
                    <a:pt x="14145" y="12605"/>
                    <a:pt x="14516" y="12605"/>
                  </a:cubicBezTo>
                  <a:cubicBezTo>
                    <a:pt x="14674" y="12605"/>
                    <a:pt x="14829" y="12581"/>
                    <a:pt x="14978" y="12521"/>
                  </a:cubicBezTo>
                  <a:cubicBezTo>
                    <a:pt x="15712" y="12187"/>
                    <a:pt x="15912" y="11220"/>
                    <a:pt x="16012" y="10386"/>
                  </a:cubicBezTo>
                  <a:cubicBezTo>
                    <a:pt x="16212" y="8251"/>
                    <a:pt x="16379" y="6050"/>
                    <a:pt x="15478" y="4148"/>
                  </a:cubicBezTo>
                  <a:cubicBezTo>
                    <a:pt x="14344" y="1746"/>
                    <a:pt x="11642" y="412"/>
                    <a:pt x="9007" y="179"/>
                  </a:cubicBezTo>
                  <a:cubicBezTo>
                    <a:pt x="7923" y="70"/>
                    <a:pt x="6651" y="0"/>
                    <a:pt x="5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5"/>
            <p:cNvSpPr/>
            <p:nvPr/>
          </p:nvSpPr>
          <p:spPr>
            <a:xfrm>
              <a:off x="7153337" y="2901584"/>
              <a:ext cx="197215" cy="96798"/>
            </a:xfrm>
            <a:custGeom>
              <a:avLst/>
              <a:gdLst/>
              <a:ahLst/>
              <a:cxnLst/>
              <a:rect l="l" t="t" r="r" b="b"/>
              <a:pathLst>
                <a:path w="7139" h="3504" extrusionOk="0">
                  <a:moveTo>
                    <a:pt x="307" y="1"/>
                  </a:moveTo>
                  <a:cubicBezTo>
                    <a:pt x="260" y="1"/>
                    <a:pt x="212" y="12"/>
                    <a:pt x="167" y="34"/>
                  </a:cubicBezTo>
                  <a:cubicBezTo>
                    <a:pt x="34" y="134"/>
                    <a:pt x="0" y="301"/>
                    <a:pt x="101" y="435"/>
                  </a:cubicBezTo>
                  <a:cubicBezTo>
                    <a:pt x="1201" y="2336"/>
                    <a:pt x="3370" y="3503"/>
                    <a:pt x="5604" y="3503"/>
                  </a:cubicBezTo>
                  <a:cubicBezTo>
                    <a:pt x="6038" y="3503"/>
                    <a:pt x="6505" y="3470"/>
                    <a:pt x="6872" y="3370"/>
                  </a:cubicBezTo>
                  <a:cubicBezTo>
                    <a:pt x="7039" y="3337"/>
                    <a:pt x="7139" y="3203"/>
                    <a:pt x="7106" y="3036"/>
                  </a:cubicBezTo>
                  <a:cubicBezTo>
                    <a:pt x="7050" y="2897"/>
                    <a:pt x="6971" y="2828"/>
                    <a:pt x="6850" y="2828"/>
                  </a:cubicBezTo>
                  <a:cubicBezTo>
                    <a:pt x="6826" y="2828"/>
                    <a:pt x="6800" y="2831"/>
                    <a:pt x="6772" y="2836"/>
                  </a:cubicBezTo>
                  <a:cubicBezTo>
                    <a:pt x="6402" y="2916"/>
                    <a:pt x="6024" y="2954"/>
                    <a:pt x="5644" y="2954"/>
                  </a:cubicBezTo>
                  <a:cubicBezTo>
                    <a:pt x="3627" y="2954"/>
                    <a:pt x="1573" y="1875"/>
                    <a:pt x="534" y="134"/>
                  </a:cubicBezTo>
                  <a:cubicBezTo>
                    <a:pt x="490" y="45"/>
                    <a:pt x="401" y="1"/>
                    <a:pt x="307" y="1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5"/>
            <p:cNvSpPr/>
            <p:nvPr/>
          </p:nvSpPr>
          <p:spPr>
            <a:xfrm>
              <a:off x="6715613" y="2573478"/>
              <a:ext cx="238708" cy="158457"/>
            </a:xfrm>
            <a:custGeom>
              <a:avLst/>
              <a:gdLst/>
              <a:ahLst/>
              <a:cxnLst/>
              <a:rect l="l" t="t" r="r" b="b"/>
              <a:pathLst>
                <a:path w="8641" h="5736" extrusionOk="0">
                  <a:moveTo>
                    <a:pt x="6196" y="0"/>
                  </a:moveTo>
                  <a:cubicBezTo>
                    <a:pt x="5922" y="0"/>
                    <a:pt x="5643" y="54"/>
                    <a:pt x="5371" y="170"/>
                  </a:cubicBezTo>
                  <a:lnTo>
                    <a:pt x="1669" y="1637"/>
                  </a:lnTo>
                  <a:cubicBezTo>
                    <a:pt x="535" y="2071"/>
                    <a:pt x="1" y="3372"/>
                    <a:pt x="535" y="4506"/>
                  </a:cubicBezTo>
                  <a:lnTo>
                    <a:pt x="535" y="4539"/>
                  </a:lnTo>
                  <a:cubicBezTo>
                    <a:pt x="908" y="5286"/>
                    <a:pt x="1690" y="5736"/>
                    <a:pt x="2492" y="5736"/>
                  </a:cubicBezTo>
                  <a:cubicBezTo>
                    <a:pt x="2765" y="5736"/>
                    <a:pt x="3041" y="5684"/>
                    <a:pt x="3303" y="5573"/>
                  </a:cubicBezTo>
                  <a:lnTo>
                    <a:pt x="7006" y="4072"/>
                  </a:lnTo>
                  <a:cubicBezTo>
                    <a:pt x="8107" y="3639"/>
                    <a:pt x="8640" y="2404"/>
                    <a:pt x="8173" y="1337"/>
                  </a:cubicBezTo>
                  <a:cubicBezTo>
                    <a:pt x="7821" y="508"/>
                    <a:pt x="7034" y="0"/>
                    <a:pt x="6196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5"/>
            <p:cNvSpPr/>
            <p:nvPr/>
          </p:nvSpPr>
          <p:spPr>
            <a:xfrm>
              <a:off x="6882415" y="2492315"/>
              <a:ext cx="667199" cy="352274"/>
            </a:xfrm>
            <a:custGeom>
              <a:avLst/>
              <a:gdLst/>
              <a:ahLst/>
              <a:cxnLst/>
              <a:rect l="l" t="t" r="r" b="b"/>
              <a:pathLst>
                <a:path w="24152" h="12752" extrusionOk="0">
                  <a:moveTo>
                    <a:pt x="13918" y="0"/>
                  </a:moveTo>
                  <a:cubicBezTo>
                    <a:pt x="9110" y="0"/>
                    <a:pt x="4288" y="1065"/>
                    <a:pt x="0" y="3007"/>
                  </a:cubicBezTo>
                  <a:cubicBezTo>
                    <a:pt x="601" y="5576"/>
                    <a:pt x="1335" y="8144"/>
                    <a:pt x="3003" y="10146"/>
                  </a:cubicBezTo>
                  <a:cubicBezTo>
                    <a:pt x="4286" y="11685"/>
                    <a:pt x="6259" y="12751"/>
                    <a:pt x="8226" y="12751"/>
                  </a:cubicBezTo>
                  <a:cubicBezTo>
                    <a:pt x="8815" y="12751"/>
                    <a:pt x="9405" y="12655"/>
                    <a:pt x="9974" y="12448"/>
                  </a:cubicBezTo>
                  <a:cubicBezTo>
                    <a:pt x="11309" y="11947"/>
                    <a:pt x="12476" y="10813"/>
                    <a:pt x="13944" y="10780"/>
                  </a:cubicBezTo>
                  <a:cubicBezTo>
                    <a:pt x="13960" y="10779"/>
                    <a:pt x="13977" y="10779"/>
                    <a:pt x="13993" y="10779"/>
                  </a:cubicBezTo>
                  <a:cubicBezTo>
                    <a:pt x="15871" y="10779"/>
                    <a:pt x="17363" y="12648"/>
                    <a:pt x="19281" y="12648"/>
                  </a:cubicBezTo>
                  <a:cubicBezTo>
                    <a:pt x="19306" y="12648"/>
                    <a:pt x="19331" y="12649"/>
                    <a:pt x="19357" y="12649"/>
                  </a:cubicBezTo>
                  <a:cubicBezTo>
                    <a:pt x="20432" y="12649"/>
                    <a:pt x="21499" y="11960"/>
                    <a:pt x="22183" y="11080"/>
                  </a:cubicBezTo>
                  <a:cubicBezTo>
                    <a:pt x="22883" y="10146"/>
                    <a:pt x="23217" y="9012"/>
                    <a:pt x="23517" y="7944"/>
                  </a:cubicBezTo>
                  <a:cubicBezTo>
                    <a:pt x="23984" y="6010"/>
                    <a:pt x="24151" y="3775"/>
                    <a:pt x="22850" y="2274"/>
                  </a:cubicBezTo>
                  <a:cubicBezTo>
                    <a:pt x="21816" y="1006"/>
                    <a:pt x="20148" y="606"/>
                    <a:pt x="18547" y="339"/>
                  </a:cubicBezTo>
                  <a:cubicBezTo>
                    <a:pt x="17018" y="111"/>
                    <a:pt x="15469" y="0"/>
                    <a:pt x="1391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5"/>
            <p:cNvSpPr/>
            <p:nvPr/>
          </p:nvSpPr>
          <p:spPr>
            <a:xfrm>
              <a:off x="6778295" y="3321792"/>
              <a:ext cx="1021020" cy="902177"/>
            </a:xfrm>
            <a:custGeom>
              <a:avLst/>
              <a:gdLst/>
              <a:ahLst/>
              <a:cxnLst/>
              <a:rect l="l" t="t" r="r" b="b"/>
              <a:pathLst>
                <a:path w="36960" h="32658" extrusionOk="0">
                  <a:moveTo>
                    <a:pt x="9840" y="1"/>
                  </a:moveTo>
                  <a:cubicBezTo>
                    <a:pt x="9840" y="1"/>
                    <a:pt x="2068" y="9441"/>
                    <a:pt x="1001" y="12777"/>
                  </a:cubicBezTo>
                  <a:cubicBezTo>
                    <a:pt x="0" y="15845"/>
                    <a:pt x="234" y="19181"/>
                    <a:pt x="1068" y="22317"/>
                  </a:cubicBezTo>
                  <a:cubicBezTo>
                    <a:pt x="1901" y="25452"/>
                    <a:pt x="3436" y="29722"/>
                    <a:pt x="4870" y="32658"/>
                  </a:cubicBezTo>
                  <a:lnTo>
                    <a:pt x="33791" y="32658"/>
                  </a:lnTo>
                  <a:lnTo>
                    <a:pt x="36960" y="20382"/>
                  </a:lnTo>
                  <a:lnTo>
                    <a:pt x="28687" y="1"/>
                  </a:lnTo>
                  <a:lnTo>
                    <a:pt x="13610" y="15345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5"/>
            <p:cNvSpPr/>
            <p:nvPr/>
          </p:nvSpPr>
          <p:spPr>
            <a:xfrm>
              <a:off x="6778295" y="3321792"/>
              <a:ext cx="1021020" cy="902177"/>
            </a:xfrm>
            <a:custGeom>
              <a:avLst/>
              <a:gdLst/>
              <a:ahLst/>
              <a:cxnLst/>
              <a:rect l="l" t="t" r="r" b="b"/>
              <a:pathLst>
                <a:path w="36960" h="32658" extrusionOk="0">
                  <a:moveTo>
                    <a:pt x="9840" y="1"/>
                  </a:moveTo>
                  <a:cubicBezTo>
                    <a:pt x="9840" y="1"/>
                    <a:pt x="2068" y="9441"/>
                    <a:pt x="1001" y="12777"/>
                  </a:cubicBezTo>
                  <a:cubicBezTo>
                    <a:pt x="0" y="15845"/>
                    <a:pt x="234" y="19181"/>
                    <a:pt x="1068" y="22317"/>
                  </a:cubicBezTo>
                  <a:cubicBezTo>
                    <a:pt x="1901" y="25452"/>
                    <a:pt x="3436" y="29722"/>
                    <a:pt x="4870" y="32658"/>
                  </a:cubicBezTo>
                  <a:lnTo>
                    <a:pt x="33791" y="32658"/>
                  </a:lnTo>
                  <a:lnTo>
                    <a:pt x="36960" y="20382"/>
                  </a:lnTo>
                  <a:lnTo>
                    <a:pt x="28687" y="1"/>
                  </a:lnTo>
                  <a:lnTo>
                    <a:pt x="13610" y="15345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5"/>
            <p:cNvSpPr/>
            <p:nvPr/>
          </p:nvSpPr>
          <p:spPr>
            <a:xfrm>
              <a:off x="6792108" y="3859049"/>
              <a:ext cx="1007207" cy="364926"/>
            </a:xfrm>
            <a:custGeom>
              <a:avLst/>
              <a:gdLst/>
              <a:ahLst/>
              <a:cxnLst/>
              <a:rect l="l" t="t" r="r" b="b"/>
              <a:pathLst>
                <a:path w="36460" h="13210" extrusionOk="0">
                  <a:moveTo>
                    <a:pt x="0" y="0"/>
                  </a:moveTo>
                  <a:lnTo>
                    <a:pt x="0" y="0"/>
                  </a:lnTo>
                  <a:cubicBezTo>
                    <a:pt x="167" y="967"/>
                    <a:pt x="334" y="1901"/>
                    <a:pt x="568" y="2869"/>
                  </a:cubicBezTo>
                  <a:cubicBezTo>
                    <a:pt x="1401" y="6004"/>
                    <a:pt x="2936" y="10307"/>
                    <a:pt x="4370" y="13210"/>
                  </a:cubicBezTo>
                  <a:lnTo>
                    <a:pt x="33291" y="13210"/>
                  </a:lnTo>
                  <a:lnTo>
                    <a:pt x="36460" y="967"/>
                  </a:lnTo>
                  <a:lnTo>
                    <a:pt x="36426" y="834"/>
                  </a:lnTo>
                  <a:cubicBezTo>
                    <a:pt x="29922" y="3136"/>
                    <a:pt x="19614" y="3970"/>
                    <a:pt x="13110" y="4570"/>
                  </a:cubicBezTo>
                  <a:cubicBezTo>
                    <a:pt x="12726" y="4607"/>
                    <a:pt x="12342" y="4625"/>
                    <a:pt x="11959" y="4625"/>
                  </a:cubicBezTo>
                  <a:cubicBezTo>
                    <a:pt x="7194" y="4625"/>
                    <a:pt x="2625" y="188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5"/>
            <p:cNvSpPr/>
            <p:nvPr/>
          </p:nvSpPr>
          <p:spPr>
            <a:xfrm>
              <a:off x="6927555" y="2471789"/>
              <a:ext cx="667199" cy="353434"/>
            </a:xfrm>
            <a:custGeom>
              <a:avLst/>
              <a:gdLst/>
              <a:ahLst/>
              <a:cxnLst/>
              <a:rect l="l" t="t" r="r" b="b"/>
              <a:pathLst>
                <a:path w="24152" h="12794" extrusionOk="0">
                  <a:moveTo>
                    <a:pt x="13946" y="1"/>
                  </a:moveTo>
                  <a:cubicBezTo>
                    <a:pt x="9129" y="1"/>
                    <a:pt x="4297" y="1104"/>
                    <a:pt x="1" y="3050"/>
                  </a:cubicBezTo>
                  <a:cubicBezTo>
                    <a:pt x="601" y="5585"/>
                    <a:pt x="1335" y="8187"/>
                    <a:pt x="3003" y="10188"/>
                  </a:cubicBezTo>
                  <a:cubicBezTo>
                    <a:pt x="4286" y="11728"/>
                    <a:pt x="6260" y="12794"/>
                    <a:pt x="8226" y="12794"/>
                  </a:cubicBezTo>
                  <a:cubicBezTo>
                    <a:pt x="8816" y="12794"/>
                    <a:pt x="9405" y="12698"/>
                    <a:pt x="9975" y="12490"/>
                  </a:cubicBezTo>
                  <a:cubicBezTo>
                    <a:pt x="11309" y="11990"/>
                    <a:pt x="12477" y="10856"/>
                    <a:pt x="13911" y="10822"/>
                  </a:cubicBezTo>
                  <a:cubicBezTo>
                    <a:pt x="13944" y="10821"/>
                    <a:pt x="13976" y="10821"/>
                    <a:pt x="14009" y="10821"/>
                  </a:cubicBezTo>
                  <a:cubicBezTo>
                    <a:pt x="15897" y="10821"/>
                    <a:pt x="17379" y="12690"/>
                    <a:pt x="19281" y="12690"/>
                  </a:cubicBezTo>
                  <a:cubicBezTo>
                    <a:pt x="19307" y="12691"/>
                    <a:pt x="19332" y="12691"/>
                    <a:pt x="19357" y="12691"/>
                  </a:cubicBezTo>
                  <a:cubicBezTo>
                    <a:pt x="20432" y="12691"/>
                    <a:pt x="21499" y="12002"/>
                    <a:pt x="22183" y="11089"/>
                  </a:cubicBezTo>
                  <a:cubicBezTo>
                    <a:pt x="22884" y="10188"/>
                    <a:pt x="23218" y="9054"/>
                    <a:pt x="23518" y="7920"/>
                  </a:cubicBezTo>
                  <a:cubicBezTo>
                    <a:pt x="23985" y="6019"/>
                    <a:pt x="24152" y="3750"/>
                    <a:pt x="22851" y="2249"/>
                  </a:cubicBezTo>
                  <a:cubicBezTo>
                    <a:pt x="21817" y="1015"/>
                    <a:pt x="20149" y="582"/>
                    <a:pt x="18548" y="348"/>
                  </a:cubicBezTo>
                  <a:cubicBezTo>
                    <a:pt x="17027" y="114"/>
                    <a:pt x="15488" y="1"/>
                    <a:pt x="13946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5"/>
            <p:cNvSpPr/>
            <p:nvPr/>
          </p:nvSpPr>
          <p:spPr>
            <a:xfrm>
              <a:off x="7121071" y="2472508"/>
              <a:ext cx="328102" cy="353572"/>
            </a:xfrm>
            <a:custGeom>
              <a:avLst/>
              <a:gdLst/>
              <a:ahLst/>
              <a:cxnLst/>
              <a:rect l="l" t="t" r="r" b="b"/>
              <a:pathLst>
                <a:path w="11877" h="12799" extrusionOk="0">
                  <a:moveTo>
                    <a:pt x="6939" y="1"/>
                  </a:moveTo>
                  <a:cubicBezTo>
                    <a:pt x="5457" y="1"/>
                    <a:pt x="3976" y="109"/>
                    <a:pt x="2503" y="322"/>
                  </a:cubicBezTo>
                  <a:lnTo>
                    <a:pt x="1" y="12664"/>
                  </a:lnTo>
                  <a:cubicBezTo>
                    <a:pt x="426" y="12749"/>
                    <a:pt x="851" y="12798"/>
                    <a:pt x="1274" y="12798"/>
                  </a:cubicBezTo>
                  <a:cubicBezTo>
                    <a:pt x="1846" y="12798"/>
                    <a:pt x="2413" y="12708"/>
                    <a:pt x="2970" y="12497"/>
                  </a:cubicBezTo>
                  <a:cubicBezTo>
                    <a:pt x="4304" y="11997"/>
                    <a:pt x="5472" y="10863"/>
                    <a:pt x="6906" y="10830"/>
                  </a:cubicBezTo>
                  <a:cubicBezTo>
                    <a:pt x="7473" y="10830"/>
                    <a:pt x="8007" y="10963"/>
                    <a:pt x="8507" y="11196"/>
                  </a:cubicBezTo>
                  <a:lnTo>
                    <a:pt x="11876" y="389"/>
                  </a:lnTo>
                  <a:cubicBezTo>
                    <a:pt x="11776" y="389"/>
                    <a:pt x="11643" y="355"/>
                    <a:pt x="11543" y="355"/>
                  </a:cubicBezTo>
                  <a:cubicBezTo>
                    <a:pt x="10014" y="118"/>
                    <a:pt x="8476" y="1"/>
                    <a:pt x="6939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5"/>
            <p:cNvSpPr/>
            <p:nvPr/>
          </p:nvSpPr>
          <p:spPr>
            <a:xfrm>
              <a:off x="7129386" y="2276423"/>
              <a:ext cx="228542" cy="357965"/>
            </a:xfrm>
            <a:custGeom>
              <a:avLst/>
              <a:gdLst/>
              <a:ahLst/>
              <a:cxnLst/>
              <a:rect l="l" t="t" r="r" b="b"/>
              <a:pathLst>
                <a:path w="8273" h="12958" extrusionOk="0">
                  <a:moveTo>
                    <a:pt x="2153" y="0"/>
                  </a:moveTo>
                  <a:cubicBezTo>
                    <a:pt x="1608" y="0"/>
                    <a:pt x="1191" y="267"/>
                    <a:pt x="1535" y="782"/>
                  </a:cubicBezTo>
                  <a:cubicBezTo>
                    <a:pt x="67" y="3184"/>
                    <a:pt x="0" y="6386"/>
                    <a:pt x="1368" y="8821"/>
                  </a:cubicBezTo>
                  <a:cubicBezTo>
                    <a:pt x="2735" y="11289"/>
                    <a:pt x="5504" y="12924"/>
                    <a:pt x="8273" y="12957"/>
                  </a:cubicBezTo>
                  <a:cubicBezTo>
                    <a:pt x="6004" y="11289"/>
                    <a:pt x="4537" y="8487"/>
                    <a:pt x="4470" y="5619"/>
                  </a:cubicBezTo>
                  <a:cubicBezTo>
                    <a:pt x="4403" y="4651"/>
                    <a:pt x="4537" y="3651"/>
                    <a:pt x="4470" y="2683"/>
                  </a:cubicBezTo>
                  <a:cubicBezTo>
                    <a:pt x="4337" y="1749"/>
                    <a:pt x="3903" y="749"/>
                    <a:pt x="3069" y="248"/>
                  </a:cubicBezTo>
                  <a:cubicBezTo>
                    <a:pt x="2796" y="82"/>
                    <a:pt x="2454" y="0"/>
                    <a:pt x="2153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5"/>
            <p:cNvSpPr/>
            <p:nvPr/>
          </p:nvSpPr>
          <p:spPr>
            <a:xfrm>
              <a:off x="7221517" y="2306176"/>
              <a:ext cx="300449" cy="320837"/>
            </a:xfrm>
            <a:custGeom>
              <a:avLst/>
              <a:gdLst/>
              <a:ahLst/>
              <a:cxnLst/>
              <a:rect l="l" t="t" r="r" b="b"/>
              <a:pathLst>
                <a:path w="10876" h="11614" extrusionOk="0">
                  <a:moveTo>
                    <a:pt x="227" y="1"/>
                  </a:moveTo>
                  <a:cubicBezTo>
                    <a:pt x="108" y="1"/>
                    <a:pt x="29" y="44"/>
                    <a:pt x="1" y="139"/>
                  </a:cubicBezTo>
                  <a:cubicBezTo>
                    <a:pt x="635" y="2874"/>
                    <a:pt x="1335" y="5676"/>
                    <a:pt x="3070" y="7944"/>
                  </a:cubicBezTo>
                  <a:cubicBezTo>
                    <a:pt x="4654" y="10006"/>
                    <a:pt x="7229" y="11614"/>
                    <a:pt x="9931" y="11614"/>
                  </a:cubicBezTo>
                  <a:cubicBezTo>
                    <a:pt x="10244" y="11614"/>
                    <a:pt x="10560" y="11592"/>
                    <a:pt x="10875" y="11547"/>
                  </a:cubicBezTo>
                  <a:cubicBezTo>
                    <a:pt x="8874" y="10913"/>
                    <a:pt x="7440" y="9245"/>
                    <a:pt x="6439" y="7544"/>
                  </a:cubicBezTo>
                  <a:cubicBezTo>
                    <a:pt x="5438" y="5843"/>
                    <a:pt x="4738" y="3941"/>
                    <a:pt x="3503" y="2374"/>
                  </a:cubicBezTo>
                  <a:cubicBezTo>
                    <a:pt x="2419" y="1094"/>
                    <a:pt x="824" y="1"/>
                    <a:pt x="227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5"/>
            <p:cNvSpPr/>
            <p:nvPr/>
          </p:nvSpPr>
          <p:spPr>
            <a:xfrm>
              <a:off x="7279585" y="3807444"/>
              <a:ext cx="692973" cy="804468"/>
            </a:xfrm>
            <a:custGeom>
              <a:avLst/>
              <a:gdLst/>
              <a:ahLst/>
              <a:cxnLst/>
              <a:rect l="l" t="t" r="r" b="b"/>
              <a:pathLst>
                <a:path w="25085" h="29121" extrusionOk="0">
                  <a:moveTo>
                    <a:pt x="12576" y="0"/>
                  </a:moveTo>
                  <a:lnTo>
                    <a:pt x="12576" y="33"/>
                  </a:lnTo>
                  <a:lnTo>
                    <a:pt x="12576" y="9840"/>
                  </a:lnTo>
                  <a:lnTo>
                    <a:pt x="0" y="23217"/>
                  </a:lnTo>
                  <a:lnTo>
                    <a:pt x="7005" y="29121"/>
                  </a:lnTo>
                  <a:lnTo>
                    <a:pt x="21082" y="16612"/>
                  </a:lnTo>
                  <a:cubicBezTo>
                    <a:pt x="23617" y="14344"/>
                    <a:pt x="25085" y="11075"/>
                    <a:pt x="25085" y="7672"/>
                  </a:cubicBezTo>
                  <a:lnTo>
                    <a:pt x="2508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5"/>
            <p:cNvSpPr/>
            <p:nvPr/>
          </p:nvSpPr>
          <p:spPr>
            <a:xfrm>
              <a:off x="7627002" y="3850733"/>
              <a:ext cx="345561" cy="169590"/>
            </a:xfrm>
            <a:custGeom>
              <a:avLst/>
              <a:gdLst/>
              <a:ahLst/>
              <a:cxnLst/>
              <a:rect l="l" t="t" r="r" b="b"/>
              <a:pathLst>
                <a:path w="12509" h="6139" extrusionOk="0">
                  <a:moveTo>
                    <a:pt x="0" y="1"/>
                  </a:moveTo>
                  <a:lnTo>
                    <a:pt x="0" y="6139"/>
                  </a:lnTo>
                  <a:lnTo>
                    <a:pt x="12509" y="5371"/>
                  </a:lnTo>
                  <a:lnTo>
                    <a:pt x="12509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5"/>
            <p:cNvSpPr/>
            <p:nvPr/>
          </p:nvSpPr>
          <p:spPr>
            <a:xfrm>
              <a:off x="7510893" y="3321792"/>
              <a:ext cx="549213" cy="646922"/>
            </a:xfrm>
            <a:custGeom>
              <a:avLst/>
              <a:gdLst/>
              <a:ahLst/>
              <a:cxnLst/>
              <a:rect l="l" t="t" r="r" b="b"/>
              <a:pathLst>
                <a:path w="19881" h="23418" extrusionOk="0">
                  <a:moveTo>
                    <a:pt x="2168" y="1"/>
                  </a:moveTo>
                  <a:lnTo>
                    <a:pt x="0" y="23418"/>
                  </a:lnTo>
                  <a:lnTo>
                    <a:pt x="19881" y="22183"/>
                  </a:lnTo>
                  <a:lnTo>
                    <a:pt x="13176" y="4437"/>
                  </a:lnTo>
                  <a:cubicBezTo>
                    <a:pt x="11942" y="1735"/>
                    <a:pt x="9273" y="1"/>
                    <a:pt x="6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5"/>
            <p:cNvSpPr/>
            <p:nvPr/>
          </p:nvSpPr>
          <p:spPr>
            <a:xfrm>
              <a:off x="7510893" y="3321792"/>
              <a:ext cx="313323" cy="646922"/>
            </a:xfrm>
            <a:custGeom>
              <a:avLst/>
              <a:gdLst/>
              <a:ahLst/>
              <a:cxnLst/>
              <a:rect l="l" t="t" r="r" b="b"/>
              <a:pathLst>
                <a:path w="11342" h="23418" extrusionOk="0">
                  <a:moveTo>
                    <a:pt x="2168" y="1"/>
                  </a:moveTo>
                  <a:lnTo>
                    <a:pt x="0" y="23418"/>
                  </a:lnTo>
                  <a:lnTo>
                    <a:pt x="0" y="23418"/>
                  </a:lnTo>
                  <a:lnTo>
                    <a:pt x="11341" y="22684"/>
                  </a:lnTo>
                  <a:lnTo>
                    <a:pt x="3402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5"/>
            <p:cNvSpPr/>
            <p:nvPr/>
          </p:nvSpPr>
          <p:spPr>
            <a:xfrm>
              <a:off x="7140436" y="3733713"/>
              <a:ext cx="25829" cy="488410"/>
            </a:xfrm>
            <a:custGeom>
              <a:avLst/>
              <a:gdLst/>
              <a:ahLst/>
              <a:cxnLst/>
              <a:rect l="l" t="t" r="r" b="b"/>
              <a:pathLst>
                <a:path w="935" h="17680" extrusionOk="0">
                  <a:moveTo>
                    <a:pt x="434" y="0"/>
                  </a:moveTo>
                  <a:cubicBezTo>
                    <a:pt x="267" y="34"/>
                    <a:pt x="101" y="201"/>
                    <a:pt x="101" y="401"/>
                  </a:cubicBezTo>
                  <a:lnTo>
                    <a:pt x="0" y="17246"/>
                  </a:lnTo>
                  <a:cubicBezTo>
                    <a:pt x="0" y="17513"/>
                    <a:pt x="167" y="17680"/>
                    <a:pt x="434" y="17680"/>
                  </a:cubicBezTo>
                  <a:cubicBezTo>
                    <a:pt x="668" y="17680"/>
                    <a:pt x="834" y="17513"/>
                    <a:pt x="834" y="17246"/>
                  </a:cubicBezTo>
                  <a:lnTo>
                    <a:pt x="934" y="401"/>
                  </a:lnTo>
                  <a:cubicBezTo>
                    <a:pt x="934" y="267"/>
                    <a:pt x="901" y="201"/>
                    <a:pt x="801" y="101"/>
                  </a:cubicBezTo>
                  <a:lnTo>
                    <a:pt x="501" y="401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5"/>
            <p:cNvSpPr/>
            <p:nvPr/>
          </p:nvSpPr>
          <p:spPr>
            <a:xfrm>
              <a:off x="6736829" y="2652182"/>
              <a:ext cx="223017" cy="236553"/>
            </a:xfrm>
            <a:custGeom>
              <a:avLst/>
              <a:gdLst/>
              <a:ahLst/>
              <a:cxnLst/>
              <a:rect l="l" t="t" r="r" b="b"/>
              <a:pathLst>
                <a:path w="8073" h="8563" extrusionOk="0">
                  <a:moveTo>
                    <a:pt x="3830" y="0"/>
                  </a:moveTo>
                  <a:cubicBezTo>
                    <a:pt x="2380" y="0"/>
                    <a:pt x="1150" y="1024"/>
                    <a:pt x="701" y="2157"/>
                  </a:cubicBezTo>
                  <a:cubicBezTo>
                    <a:pt x="0" y="3859"/>
                    <a:pt x="600" y="5960"/>
                    <a:pt x="2035" y="7294"/>
                  </a:cubicBezTo>
                  <a:cubicBezTo>
                    <a:pt x="3308" y="8507"/>
                    <a:pt x="5078" y="8562"/>
                    <a:pt x="6968" y="8562"/>
                  </a:cubicBezTo>
                  <a:cubicBezTo>
                    <a:pt x="7157" y="8562"/>
                    <a:pt x="7348" y="8562"/>
                    <a:pt x="7539" y="8562"/>
                  </a:cubicBezTo>
                  <a:cubicBezTo>
                    <a:pt x="7672" y="5293"/>
                    <a:pt x="8072" y="4159"/>
                    <a:pt x="6371" y="1123"/>
                  </a:cubicBezTo>
                  <a:cubicBezTo>
                    <a:pt x="5521" y="321"/>
                    <a:pt x="4641" y="0"/>
                    <a:pt x="383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5"/>
            <p:cNvSpPr/>
            <p:nvPr/>
          </p:nvSpPr>
          <p:spPr>
            <a:xfrm>
              <a:off x="7273121" y="4055326"/>
              <a:ext cx="389816" cy="408242"/>
            </a:xfrm>
            <a:custGeom>
              <a:avLst/>
              <a:gdLst/>
              <a:ahLst/>
              <a:cxnLst/>
              <a:rect l="l" t="t" r="r" b="b"/>
              <a:pathLst>
                <a:path w="14111" h="14778" extrusionOk="0">
                  <a:moveTo>
                    <a:pt x="13761" y="0"/>
                  </a:moveTo>
                  <a:cubicBezTo>
                    <a:pt x="13686" y="0"/>
                    <a:pt x="13611" y="34"/>
                    <a:pt x="13544" y="100"/>
                  </a:cubicBezTo>
                  <a:lnTo>
                    <a:pt x="134" y="14277"/>
                  </a:lnTo>
                  <a:cubicBezTo>
                    <a:pt x="1" y="14410"/>
                    <a:pt x="1" y="14577"/>
                    <a:pt x="134" y="14677"/>
                  </a:cubicBezTo>
                  <a:cubicBezTo>
                    <a:pt x="201" y="14744"/>
                    <a:pt x="268" y="14777"/>
                    <a:pt x="334" y="14777"/>
                  </a:cubicBezTo>
                  <a:cubicBezTo>
                    <a:pt x="435" y="14777"/>
                    <a:pt x="501" y="14744"/>
                    <a:pt x="535" y="14677"/>
                  </a:cubicBezTo>
                  <a:lnTo>
                    <a:pt x="13978" y="501"/>
                  </a:lnTo>
                  <a:cubicBezTo>
                    <a:pt x="14111" y="400"/>
                    <a:pt x="14111" y="234"/>
                    <a:pt x="13978" y="100"/>
                  </a:cubicBezTo>
                  <a:cubicBezTo>
                    <a:pt x="13911" y="34"/>
                    <a:pt x="13836" y="0"/>
                    <a:pt x="1376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5"/>
            <p:cNvSpPr/>
            <p:nvPr/>
          </p:nvSpPr>
          <p:spPr>
            <a:xfrm>
              <a:off x="6785643" y="2694256"/>
              <a:ext cx="95886" cy="152076"/>
            </a:xfrm>
            <a:custGeom>
              <a:avLst/>
              <a:gdLst/>
              <a:ahLst/>
              <a:cxnLst/>
              <a:rect l="l" t="t" r="r" b="b"/>
              <a:pathLst>
                <a:path w="3471" h="5505" extrusionOk="0">
                  <a:moveTo>
                    <a:pt x="468" y="1"/>
                  </a:moveTo>
                  <a:cubicBezTo>
                    <a:pt x="301" y="1"/>
                    <a:pt x="168" y="101"/>
                    <a:pt x="134" y="267"/>
                  </a:cubicBezTo>
                  <a:cubicBezTo>
                    <a:pt x="134" y="301"/>
                    <a:pt x="1" y="1135"/>
                    <a:pt x="301" y="2169"/>
                  </a:cubicBezTo>
                  <a:cubicBezTo>
                    <a:pt x="601" y="3169"/>
                    <a:pt x="1269" y="4537"/>
                    <a:pt x="3003" y="5471"/>
                  </a:cubicBezTo>
                  <a:cubicBezTo>
                    <a:pt x="3070" y="5504"/>
                    <a:pt x="3103" y="5504"/>
                    <a:pt x="3137" y="5504"/>
                  </a:cubicBezTo>
                  <a:cubicBezTo>
                    <a:pt x="3237" y="5504"/>
                    <a:pt x="3337" y="5471"/>
                    <a:pt x="3403" y="5304"/>
                  </a:cubicBezTo>
                  <a:cubicBezTo>
                    <a:pt x="3470" y="5171"/>
                    <a:pt x="3403" y="5004"/>
                    <a:pt x="3270" y="4904"/>
                  </a:cubicBezTo>
                  <a:cubicBezTo>
                    <a:pt x="635" y="3503"/>
                    <a:pt x="635" y="34"/>
                    <a:pt x="468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5"/>
            <p:cNvSpPr/>
            <p:nvPr/>
          </p:nvSpPr>
          <p:spPr>
            <a:xfrm>
              <a:off x="6559888" y="2283523"/>
              <a:ext cx="552003" cy="935079"/>
            </a:xfrm>
            <a:custGeom>
              <a:avLst/>
              <a:gdLst/>
              <a:ahLst/>
              <a:cxnLst/>
              <a:rect l="l" t="t" r="r" b="b"/>
              <a:pathLst>
                <a:path w="19982" h="33849" extrusionOk="0">
                  <a:moveTo>
                    <a:pt x="6839" y="16470"/>
                  </a:moveTo>
                  <a:cubicBezTo>
                    <a:pt x="6805" y="16570"/>
                    <a:pt x="6805" y="16670"/>
                    <a:pt x="6805" y="16803"/>
                  </a:cubicBezTo>
                  <a:cubicBezTo>
                    <a:pt x="5471" y="18705"/>
                    <a:pt x="4404" y="20806"/>
                    <a:pt x="3837" y="23074"/>
                  </a:cubicBezTo>
                  <a:cubicBezTo>
                    <a:pt x="3770" y="23408"/>
                    <a:pt x="3736" y="23708"/>
                    <a:pt x="3670" y="24042"/>
                  </a:cubicBezTo>
                  <a:cubicBezTo>
                    <a:pt x="3436" y="23375"/>
                    <a:pt x="3303" y="22674"/>
                    <a:pt x="3336" y="21974"/>
                  </a:cubicBezTo>
                  <a:cubicBezTo>
                    <a:pt x="3470" y="20139"/>
                    <a:pt x="4470" y="18404"/>
                    <a:pt x="5905" y="17204"/>
                  </a:cubicBezTo>
                  <a:cubicBezTo>
                    <a:pt x="6172" y="16970"/>
                    <a:pt x="6505" y="16703"/>
                    <a:pt x="6839" y="16470"/>
                  </a:cubicBezTo>
                  <a:close/>
                  <a:moveTo>
                    <a:pt x="18955" y="1"/>
                  </a:moveTo>
                  <a:cubicBezTo>
                    <a:pt x="15372" y="1"/>
                    <a:pt x="10577" y="1076"/>
                    <a:pt x="8273" y="3227"/>
                  </a:cubicBezTo>
                  <a:cubicBezTo>
                    <a:pt x="5905" y="5462"/>
                    <a:pt x="5805" y="9164"/>
                    <a:pt x="6739" y="12467"/>
                  </a:cubicBezTo>
                  <a:cubicBezTo>
                    <a:pt x="6005" y="13034"/>
                    <a:pt x="5738" y="14068"/>
                    <a:pt x="6172" y="14969"/>
                  </a:cubicBezTo>
                  <a:lnTo>
                    <a:pt x="6172" y="15002"/>
                  </a:lnTo>
                  <a:cubicBezTo>
                    <a:pt x="6305" y="15235"/>
                    <a:pt x="6505" y="15502"/>
                    <a:pt x="6739" y="15669"/>
                  </a:cubicBezTo>
                  <a:cubicBezTo>
                    <a:pt x="6172" y="15836"/>
                    <a:pt x="5671" y="16036"/>
                    <a:pt x="5137" y="16203"/>
                  </a:cubicBezTo>
                  <a:cubicBezTo>
                    <a:pt x="3269" y="16970"/>
                    <a:pt x="1368" y="18138"/>
                    <a:pt x="634" y="20006"/>
                  </a:cubicBezTo>
                  <a:cubicBezTo>
                    <a:pt x="0" y="21573"/>
                    <a:pt x="267" y="23475"/>
                    <a:pt x="1335" y="24809"/>
                  </a:cubicBezTo>
                  <a:cubicBezTo>
                    <a:pt x="1935" y="25510"/>
                    <a:pt x="2702" y="26043"/>
                    <a:pt x="3603" y="26343"/>
                  </a:cubicBezTo>
                  <a:cubicBezTo>
                    <a:pt x="3703" y="28211"/>
                    <a:pt x="4270" y="30013"/>
                    <a:pt x="5438" y="31480"/>
                  </a:cubicBezTo>
                  <a:cubicBezTo>
                    <a:pt x="6338" y="32581"/>
                    <a:pt x="7606" y="33415"/>
                    <a:pt x="9007" y="33849"/>
                  </a:cubicBezTo>
                  <a:cubicBezTo>
                    <a:pt x="9007" y="33182"/>
                    <a:pt x="9040" y="32481"/>
                    <a:pt x="9107" y="31814"/>
                  </a:cubicBezTo>
                  <a:cubicBezTo>
                    <a:pt x="8640" y="31214"/>
                    <a:pt x="8273" y="30546"/>
                    <a:pt x="8106" y="29879"/>
                  </a:cubicBezTo>
                  <a:cubicBezTo>
                    <a:pt x="7773" y="28745"/>
                    <a:pt x="7706" y="27644"/>
                    <a:pt x="7839" y="26477"/>
                  </a:cubicBezTo>
                  <a:lnTo>
                    <a:pt x="7839" y="26477"/>
                  </a:lnTo>
                  <a:cubicBezTo>
                    <a:pt x="8173" y="27644"/>
                    <a:pt x="8707" y="28712"/>
                    <a:pt x="9441" y="29713"/>
                  </a:cubicBezTo>
                  <a:cubicBezTo>
                    <a:pt x="10008" y="27111"/>
                    <a:pt x="11142" y="24576"/>
                    <a:pt x="13043" y="22174"/>
                  </a:cubicBezTo>
                  <a:cubicBezTo>
                    <a:pt x="18680" y="15202"/>
                    <a:pt x="19981" y="6796"/>
                    <a:pt x="19848" y="25"/>
                  </a:cubicBezTo>
                  <a:cubicBezTo>
                    <a:pt x="19561" y="9"/>
                    <a:pt x="19263" y="1"/>
                    <a:pt x="18955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5"/>
            <p:cNvSpPr/>
            <p:nvPr/>
          </p:nvSpPr>
          <p:spPr>
            <a:xfrm>
              <a:off x="6148906" y="3343920"/>
              <a:ext cx="911376" cy="1251413"/>
            </a:xfrm>
            <a:custGeom>
              <a:avLst/>
              <a:gdLst/>
              <a:ahLst/>
              <a:cxnLst/>
              <a:rect l="l" t="t" r="r" b="b"/>
              <a:pathLst>
                <a:path w="32991" h="45300" extrusionOk="0">
                  <a:moveTo>
                    <a:pt x="24318" y="0"/>
                  </a:moveTo>
                  <a:cubicBezTo>
                    <a:pt x="23384" y="467"/>
                    <a:pt x="22516" y="1101"/>
                    <a:pt x="21849" y="1868"/>
                  </a:cubicBezTo>
                  <a:lnTo>
                    <a:pt x="9707" y="16846"/>
                  </a:lnTo>
                  <a:lnTo>
                    <a:pt x="13710" y="18981"/>
                  </a:lnTo>
                  <a:lnTo>
                    <a:pt x="0" y="37961"/>
                  </a:lnTo>
                  <a:lnTo>
                    <a:pt x="10141" y="45299"/>
                  </a:lnTo>
                  <a:lnTo>
                    <a:pt x="23183" y="27187"/>
                  </a:lnTo>
                  <a:lnTo>
                    <a:pt x="24818" y="24952"/>
                  </a:lnTo>
                  <a:lnTo>
                    <a:pt x="24951" y="25018"/>
                  </a:lnTo>
                  <a:cubicBezTo>
                    <a:pt x="25618" y="27020"/>
                    <a:pt x="26386" y="29121"/>
                    <a:pt x="27186" y="30856"/>
                  </a:cubicBezTo>
                  <a:lnTo>
                    <a:pt x="32957" y="17513"/>
                  </a:lnTo>
                  <a:cubicBezTo>
                    <a:pt x="32990" y="17513"/>
                    <a:pt x="26152" y="9507"/>
                    <a:pt x="24318" y="0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5"/>
            <p:cNvSpPr/>
            <p:nvPr/>
          </p:nvSpPr>
          <p:spPr>
            <a:xfrm>
              <a:off x="6205096" y="4708664"/>
              <a:ext cx="810959" cy="130887"/>
            </a:xfrm>
            <a:custGeom>
              <a:avLst/>
              <a:gdLst/>
              <a:ahLst/>
              <a:cxnLst/>
              <a:rect l="l" t="t" r="r" b="b"/>
              <a:pathLst>
                <a:path w="29356" h="4738" extrusionOk="0">
                  <a:moveTo>
                    <a:pt x="1" y="0"/>
                  </a:moveTo>
                  <a:lnTo>
                    <a:pt x="1" y="4737"/>
                  </a:lnTo>
                  <a:lnTo>
                    <a:pt x="27020" y="4737"/>
                  </a:lnTo>
                  <a:cubicBezTo>
                    <a:pt x="28321" y="4737"/>
                    <a:pt x="29355" y="3670"/>
                    <a:pt x="29355" y="2335"/>
                  </a:cubicBezTo>
                  <a:cubicBezTo>
                    <a:pt x="29355" y="1068"/>
                    <a:pt x="28321" y="0"/>
                    <a:pt x="270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5"/>
            <p:cNvSpPr/>
            <p:nvPr/>
          </p:nvSpPr>
          <p:spPr>
            <a:xfrm>
              <a:off x="5432883" y="4016623"/>
              <a:ext cx="1156493" cy="822921"/>
            </a:xfrm>
            <a:custGeom>
              <a:avLst/>
              <a:gdLst/>
              <a:ahLst/>
              <a:cxnLst/>
              <a:rect l="l" t="t" r="r" b="b"/>
              <a:pathLst>
                <a:path w="41864" h="29789" extrusionOk="0">
                  <a:moveTo>
                    <a:pt x="3703" y="0"/>
                  </a:moveTo>
                  <a:cubicBezTo>
                    <a:pt x="1568" y="0"/>
                    <a:pt x="1" y="2002"/>
                    <a:pt x="434" y="4103"/>
                  </a:cubicBezTo>
                  <a:lnTo>
                    <a:pt x="5671" y="27186"/>
                  </a:lnTo>
                  <a:cubicBezTo>
                    <a:pt x="6005" y="28687"/>
                    <a:pt x="7373" y="29788"/>
                    <a:pt x="8907" y="29788"/>
                  </a:cubicBezTo>
                  <a:lnTo>
                    <a:pt x="38095" y="29788"/>
                  </a:lnTo>
                  <a:cubicBezTo>
                    <a:pt x="40263" y="29788"/>
                    <a:pt x="41864" y="27820"/>
                    <a:pt x="41364" y="25685"/>
                  </a:cubicBezTo>
                  <a:lnTo>
                    <a:pt x="36126" y="2602"/>
                  </a:lnTo>
                  <a:cubicBezTo>
                    <a:pt x="35793" y="1101"/>
                    <a:pt x="34425" y="0"/>
                    <a:pt x="328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5"/>
            <p:cNvSpPr/>
            <p:nvPr/>
          </p:nvSpPr>
          <p:spPr>
            <a:xfrm>
              <a:off x="6342421" y="4017535"/>
              <a:ext cx="339125" cy="822921"/>
            </a:xfrm>
            <a:custGeom>
              <a:avLst/>
              <a:gdLst/>
              <a:ahLst/>
              <a:cxnLst/>
              <a:rect l="l" t="t" r="r" b="b"/>
              <a:pathLst>
                <a:path w="12276" h="29789" extrusionOk="0">
                  <a:moveTo>
                    <a:pt x="0" y="1"/>
                  </a:moveTo>
                  <a:cubicBezTo>
                    <a:pt x="1535" y="1"/>
                    <a:pt x="2936" y="1101"/>
                    <a:pt x="3269" y="2602"/>
                  </a:cubicBezTo>
                  <a:lnTo>
                    <a:pt x="8473" y="25686"/>
                  </a:lnTo>
                  <a:cubicBezTo>
                    <a:pt x="8940" y="27787"/>
                    <a:pt x="7339" y="29788"/>
                    <a:pt x="5204" y="29788"/>
                  </a:cubicBezTo>
                  <a:lnTo>
                    <a:pt x="8540" y="29788"/>
                  </a:lnTo>
                  <a:cubicBezTo>
                    <a:pt x="10674" y="29755"/>
                    <a:pt x="12276" y="27787"/>
                    <a:pt x="11809" y="25686"/>
                  </a:cubicBezTo>
                  <a:lnTo>
                    <a:pt x="6605" y="2602"/>
                  </a:lnTo>
                  <a:cubicBezTo>
                    <a:pt x="6271" y="1068"/>
                    <a:pt x="4870" y="1"/>
                    <a:pt x="33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5"/>
            <p:cNvSpPr/>
            <p:nvPr/>
          </p:nvSpPr>
          <p:spPr>
            <a:xfrm>
              <a:off x="5429209" y="4017535"/>
              <a:ext cx="1133454" cy="822921"/>
            </a:xfrm>
            <a:custGeom>
              <a:avLst/>
              <a:gdLst/>
              <a:ahLst/>
              <a:cxnLst/>
              <a:rect l="l" t="t" r="r" b="b"/>
              <a:pathLst>
                <a:path w="41030" h="29789" extrusionOk="0">
                  <a:moveTo>
                    <a:pt x="3836" y="1"/>
                  </a:moveTo>
                  <a:cubicBezTo>
                    <a:pt x="1701" y="1"/>
                    <a:pt x="134" y="2002"/>
                    <a:pt x="567" y="4103"/>
                  </a:cubicBezTo>
                  <a:lnTo>
                    <a:pt x="5804" y="27187"/>
                  </a:lnTo>
                  <a:cubicBezTo>
                    <a:pt x="6138" y="28754"/>
                    <a:pt x="7506" y="29788"/>
                    <a:pt x="9040" y="29788"/>
                  </a:cubicBezTo>
                  <a:lnTo>
                    <a:pt x="38228" y="29788"/>
                  </a:lnTo>
                  <a:cubicBezTo>
                    <a:pt x="39395" y="29755"/>
                    <a:pt x="40396" y="29155"/>
                    <a:pt x="41030" y="28287"/>
                  </a:cubicBezTo>
                  <a:cubicBezTo>
                    <a:pt x="0" y="28287"/>
                    <a:pt x="10141" y="2135"/>
                    <a:pt x="11742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5"/>
            <p:cNvSpPr/>
            <p:nvPr/>
          </p:nvSpPr>
          <p:spPr>
            <a:xfrm>
              <a:off x="5803339" y="4273704"/>
              <a:ext cx="317936" cy="304124"/>
            </a:xfrm>
            <a:custGeom>
              <a:avLst/>
              <a:gdLst/>
              <a:ahLst/>
              <a:cxnLst/>
              <a:rect l="l" t="t" r="r" b="b"/>
              <a:pathLst>
                <a:path w="11509" h="11009" extrusionOk="0">
                  <a:moveTo>
                    <a:pt x="10341" y="1"/>
                  </a:moveTo>
                  <a:cubicBezTo>
                    <a:pt x="9007" y="1"/>
                    <a:pt x="7706" y="568"/>
                    <a:pt x="6672" y="1569"/>
                  </a:cubicBezTo>
                  <a:cubicBezTo>
                    <a:pt x="6138" y="1368"/>
                    <a:pt x="5504" y="1235"/>
                    <a:pt x="4870" y="1235"/>
                  </a:cubicBezTo>
                  <a:cubicBezTo>
                    <a:pt x="2168" y="1235"/>
                    <a:pt x="0" y="3437"/>
                    <a:pt x="0" y="6139"/>
                  </a:cubicBezTo>
                  <a:cubicBezTo>
                    <a:pt x="0" y="8840"/>
                    <a:pt x="2202" y="11009"/>
                    <a:pt x="4870" y="11009"/>
                  </a:cubicBezTo>
                  <a:cubicBezTo>
                    <a:pt x="7572" y="11009"/>
                    <a:pt x="9741" y="8807"/>
                    <a:pt x="9741" y="6139"/>
                  </a:cubicBezTo>
                  <a:cubicBezTo>
                    <a:pt x="9741" y="5672"/>
                    <a:pt x="9674" y="5238"/>
                    <a:pt x="9574" y="4838"/>
                  </a:cubicBezTo>
                  <a:cubicBezTo>
                    <a:pt x="9707" y="4704"/>
                    <a:pt x="9841" y="4637"/>
                    <a:pt x="9974" y="4504"/>
                  </a:cubicBezTo>
                  <a:cubicBezTo>
                    <a:pt x="11041" y="3403"/>
                    <a:pt x="11508" y="1735"/>
                    <a:pt x="11108" y="301"/>
                  </a:cubicBezTo>
                  <a:cubicBezTo>
                    <a:pt x="11041" y="134"/>
                    <a:pt x="10875" y="1"/>
                    <a:pt x="10708" y="1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5"/>
            <p:cNvSpPr/>
            <p:nvPr/>
          </p:nvSpPr>
          <p:spPr>
            <a:xfrm>
              <a:off x="5929588" y="4260803"/>
              <a:ext cx="204591" cy="187104"/>
            </a:xfrm>
            <a:custGeom>
              <a:avLst/>
              <a:gdLst/>
              <a:ahLst/>
              <a:cxnLst/>
              <a:rect l="l" t="t" r="r" b="b"/>
              <a:pathLst>
                <a:path w="7406" h="6773" extrusionOk="0">
                  <a:moveTo>
                    <a:pt x="6138" y="835"/>
                  </a:moveTo>
                  <a:cubicBezTo>
                    <a:pt x="6538" y="2169"/>
                    <a:pt x="6105" y="3637"/>
                    <a:pt x="5137" y="4637"/>
                  </a:cubicBezTo>
                  <a:cubicBezTo>
                    <a:pt x="4303" y="5471"/>
                    <a:pt x="3069" y="5872"/>
                    <a:pt x="1601" y="5872"/>
                  </a:cubicBezTo>
                  <a:cubicBezTo>
                    <a:pt x="1401" y="5872"/>
                    <a:pt x="1168" y="5872"/>
                    <a:pt x="934" y="5838"/>
                  </a:cubicBezTo>
                  <a:cubicBezTo>
                    <a:pt x="801" y="3303"/>
                    <a:pt x="3202" y="835"/>
                    <a:pt x="5771" y="835"/>
                  </a:cubicBezTo>
                  <a:close/>
                  <a:moveTo>
                    <a:pt x="5771" y="1"/>
                  </a:moveTo>
                  <a:cubicBezTo>
                    <a:pt x="4270" y="1"/>
                    <a:pt x="2802" y="668"/>
                    <a:pt x="1668" y="1835"/>
                  </a:cubicBezTo>
                  <a:cubicBezTo>
                    <a:pt x="601" y="3003"/>
                    <a:pt x="0" y="4471"/>
                    <a:pt x="100" y="5938"/>
                  </a:cubicBezTo>
                  <a:cubicBezTo>
                    <a:pt x="134" y="6339"/>
                    <a:pt x="467" y="6672"/>
                    <a:pt x="901" y="6706"/>
                  </a:cubicBezTo>
                  <a:cubicBezTo>
                    <a:pt x="1134" y="6706"/>
                    <a:pt x="1401" y="6772"/>
                    <a:pt x="1635" y="6772"/>
                  </a:cubicBezTo>
                  <a:cubicBezTo>
                    <a:pt x="3336" y="6772"/>
                    <a:pt x="4770" y="6205"/>
                    <a:pt x="5771" y="5271"/>
                  </a:cubicBezTo>
                  <a:cubicBezTo>
                    <a:pt x="6938" y="4104"/>
                    <a:pt x="7405" y="2236"/>
                    <a:pt x="6972" y="668"/>
                  </a:cubicBezTo>
                  <a:cubicBezTo>
                    <a:pt x="6905" y="334"/>
                    <a:pt x="6605" y="101"/>
                    <a:pt x="6238" y="34"/>
                  </a:cubicBezTo>
                  <a:cubicBezTo>
                    <a:pt x="6071" y="1"/>
                    <a:pt x="5904" y="1"/>
                    <a:pt x="57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5"/>
            <p:cNvSpPr/>
            <p:nvPr/>
          </p:nvSpPr>
          <p:spPr>
            <a:xfrm>
              <a:off x="6872276" y="4448793"/>
              <a:ext cx="603606" cy="466476"/>
            </a:xfrm>
            <a:custGeom>
              <a:avLst/>
              <a:gdLst/>
              <a:ahLst/>
              <a:cxnLst/>
              <a:rect l="l" t="t" r="r" b="b"/>
              <a:pathLst>
                <a:path w="21850" h="16886" extrusionOk="0">
                  <a:moveTo>
                    <a:pt x="14778" y="1"/>
                  </a:moveTo>
                  <a:lnTo>
                    <a:pt x="3503" y="5905"/>
                  </a:lnTo>
                  <a:lnTo>
                    <a:pt x="468" y="12076"/>
                  </a:lnTo>
                  <a:cubicBezTo>
                    <a:pt x="1" y="13043"/>
                    <a:pt x="434" y="14211"/>
                    <a:pt x="1435" y="14678"/>
                  </a:cubicBezTo>
                  <a:cubicBezTo>
                    <a:pt x="1679" y="14773"/>
                    <a:pt x="1945" y="14824"/>
                    <a:pt x="2211" y="14824"/>
                  </a:cubicBezTo>
                  <a:cubicBezTo>
                    <a:pt x="2599" y="14824"/>
                    <a:pt x="2986" y="14715"/>
                    <a:pt x="3303" y="14478"/>
                  </a:cubicBezTo>
                  <a:lnTo>
                    <a:pt x="3803" y="14144"/>
                  </a:lnTo>
                  <a:lnTo>
                    <a:pt x="3803" y="14144"/>
                  </a:lnTo>
                  <a:cubicBezTo>
                    <a:pt x="3336" y="15045"/>
                    <a:pt x="3837" y="16146"/>
                    <a:pt x="4837" y="16379"/>
                  </a:cubicBezTo>
                  <a:lnTo>
                    <a:pt x="4937" y="16412"/>
                  </a:lnTo>
                  <a:cubicBezTo>
                    <a:pt x="5082" y="16457"/>
                    <a:pt x="5230" y="16479"/>
                    <a:pt x="5377" y="16479"/>
                  </a:cubicBezTo>
                  <a:cubicBezTo>
                    <a:pt x="5671" y="16479"/>
                    <a:pt x="5960" y="16390"/>
                    <a:pt x="6205" y="16212"/>
                  </a:cubicBezTo>
                  <a:lnTo>
                    <a:pt x="7206" y="15578"/>
                  </a:lnTo>
                  <a:lnTo>
                    <a:pt x="7206" y="15578"/>
                  </a:lnTo>
                  <a:cubicBezTo>
                    <a:pt x="7006" y="16146"/>
                    <a:pt x="7339" y="16713"/>
                    <a:pt x="7940" y="16846"/>
                  </a:cubicBezTo>
                  <a:cubicBezTo>
                    <a:pt x="8095" y="16873"/>
                    <a:pt x="8251" y="16886"/>
                    <a:pt x="8406" y="16886"/>
                  </a:cubicBezTo>
                  <a:cubicBezTo>
                    <a:pt x="9408" y="16886"/>
                    <a:pt x="10350" y="16337"/>
                    <a:pt x="10842" y="15412"/>
                  </a:cubicBezTo>
                  <a:lnTo>
                    <a:pt x="13177" y="11175"/>
                  </a:lnTo>
                  <a:lnTo>
                    <a:pt x="16079" y="9674"/>
                  </a:lnTo>
                  <a:lnTo>
                    <a:pt x="14678" y="14011"/>
                  </a:lnTo>
                  <a:cubicBezTo>
                    <a:pt x="14077" y="14811"/>
                    <a:pt x="14377" y="15912"/>
                    <a:pt x="15211" y="16412"/>
                  </a:cubicBezTo>
                  <a:cubicBezTo>
                    <a:pt x="15481" y="16565"/>
                    <a:pt x="15776" y="16639"/>
                    <a:pt x="16064" y="16639"/>
                  </a:cubicBezTo>
                  <a:cubicBezTo>
                    <a:pt x="16593" y="16639"/>
                    <a:pt x="17099" y="16388"/>
                    <a:pt x="17380" y="15912"/>
                  </a:cubicBezTo>
                  <a:lnTo>
                    <a:pt x="19948" y="12276"/>
                  </a:lnTo>
                  <a:lnTo>
                    <a:pt x="21849" y="5938"/>
                  </a:lnTo>
                  <a:lnTo>
                    <a:pt x="14778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5"/>
            <p:cNvSpPr/>
            <p:nvPr/>
          </p:nvSpPr>
          <p:spPr>
            <a:xfrm>
              <a:off x="6968109" y="4593715"/>
              <a:ext cx="204591" cy="253183"/>
            </a:xfrm>
            <a:custGeom>
              <a:avLst/>
              <a:gdLst/>
              <a:ahLst/>
              <a:cxnLst/>
              <a:rect l="l" t="t" r="r" b="b"/>
              <a:pathLst>
                <a:path w="7406" h="9165" extrusionOk="0">
                  <a:moveTo>
                    <a:pt x="7114" y="0"/>
                  </a:moveTo>
                  <a:cubicBezTo>
                    <a:pt x="7062" y="0"/>
                    <a:pt x="7012" y="19"/>
                    <a:pt x="6972" y="58"/>
                  </a:cubicBezTo>
                  <a:lnTo>
                    <a:pt x="3903" y="2160"/>
                  </a:lnTo>
                  <a:cubicBezTo>
                    <a:pt x="3870" y="2160"/>
                    <a:pt x="3870" y="2227"/>
                    <a:pt x="3837" y="2260"/>
                  </a:cubicBezTo>
                  <a:lnTo>
                    <a:pt x="67" y="8765"/>
                  </a:lnTo>
                  <a:cubicBezTo>
                    <a:pt x="1" y="8898"/>
                    <a:pt x="34" y="9065"/>
                    <a:pt x="167" y="9132"/>
                  </a:cubicBezTo>
                  <a:cubicBezTo>
                    <a:pt x="201" y="9165"/>
                    <a:pt x="234" y="9165"/>
                    <a:pt x="301" y="9165"/>
                  </a:cubicBezTo>
                  <a:cubicBezTo>
                    <a:pt x="401" y="9165"/>
                    <a:pt x="501" y="9132"/>
                    <a:pt x="534" y="9065"/>
                  </a:cubicBezTo>
                  <a:lnTo>
                    <a:pt x="4237" y="2594"/>
                  </a:lnTo>
                  <a:lnTo>
                    <a:pt x="7239" y="492"/>
                  </a:lnTo>
                  <a:cubicBezTo>
                    <a:pt x="7373" y="425"/>
                    <a:pt x="7406" y="259"/>
                    <a:pt x="7339" y="125"/>
                  </a:cubicBezTo>
                  <a:cubicBezTo>
                    <a:pt x="7279" y="44"/>
                    <a:pt x="7194" y="0"/>
                    <a:pt x="711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5"/>
            <p:cNvSpPr/>
            <p:nvPr/>
          </p:nvSpPr>
          <p:spPr>
            <a:xfrm>
              <a:off x="7061179" y="4656756"/>
              <a:ext cx="181579" cy="230696"/>
            </a:xfrm>
            <a:custGeom>
              <a:avLst/>
              <a:gdLst/>
              <a:ahLst/>
              <a:cxnLst/>
              <a:rect l="l" t="t" r="r" b="b"/>
              <a:pathLst>
                <a:path w="6573" h="8351" extrusionOk="0">
                  <a:moveTo>
                    <a:pt x="6250" y="1"/>
                  </a:moveTo>
                  <a:cubicBezTo>
                    <a:pt x="6188" y="1"/>
                    <a:pt x="6127" y="17"/>
                    <a:pt x="6072" y="45"/>
                  </a:cubicBezTo>
                  <a:lnTo>
                    <a:pt x="2703" y="2980"/>
                  </a:lnTo>
                  <a:cubicBezTo>
                    <a:pt x="2669" y="3014"/>
                    <a:pt x="2636" y="3014"/>
                    <a:pt x="2636" y="3047"/>
                  </a:cubicBezTo>
                  <a:lnTo>
                    <a:pt x="101" y="7950"/>
                  </a:lnTo>
                  <a:cubicBezTo>
                    <a:pt x="1" y="8050"/>
                    <a:pt x="101" y="8217"/>
                    <a:pt x="201" y="8317"/>
                  </a:cubicBezTo>
                  <a:cubicBezTo>
                    <a:pt x="268" y="8351"/>
                    <a:pt x="301" y="8351"/>
                    <a:pt x="334" y="8351"/>
                  </a:cubicBezTo>
                  <a:cubicBezTo>
                    <a:pt x="468" y="8351"/>
                    <a:pt x="534" y="8284"/>
                    <a:pt x="635" y="8217"/>
                  </a:cubicBezTo>
                  <a:lnTo>
                    <a:pt x="3136" y="3380"/>
                  </a:lnTo>
                  <a:lnTo>
                    <a:pt x="6472" y="512"/>
                  </a:lnTo>
                  <a:cubicBezTo>
                    <a:pt x="6572" y="378"/>
                    <a:pt x="6572" y="212"/>
                    <a:pt x="6505" y="111"/>
                  </a:cubicBezTo>
                  <a:cubicBezTo>
                    <a:pt x="6427" y="33"/>
                    <a:pt x="6338" y="1"/>
                    <a:pt x="625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227216265"/>
              </p:ext>
            </p:extLst>
          </p:nvPr>
        </p:nvGraphicFramePr>
        <p:xfrm>
          <a:off x="-425237" y="90361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38119" y="57905"/>
            <a:ext cx="58042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Table of Contents</a:t>
            </a:r>
            <a:endParaRPr lang="en-US" sz="4800" b="1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ecagon 3"/>
          <p:cNvSpPr/>
          <p:nvPr/>
        </p:nvSpPr>
        <p:spPr>
          <a:xfrm>
            <a:off x="4518837" y="542260"/>
            <a:ext cx="4465675" cy="3817087"/>
          </a:xfrm>
          <a:prstGeom prst="decagon">
            <a:avLst/>
          </a:pr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5300"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10364" y="542260"/>
            <a:ext cx="41254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Introduction</a:t>
            </a:r>
            <a:endParaRPr lang="en-US" sz="5400" b="1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7321" y="1474520"/>
            <a:ext cx="389151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This system is designed to help the customers to take bike or two –wheelers for rent. When we go on any trip outside the town or country , we want to be free of time so instead of going through buses and taxis, we prefer to have our own vehicle for rent.</a:t>
            </a:r>
            <a:endParaRPr lang="en-US" sz="2000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grpSp>
        <p:nvGrpSpPr>
          <p:cNvPr id="109" name="Google Shape;6455;p72"/>
          <p:cNvGrpSpPr/>
          <p:nvPr/>
        </p:nvGrpSpPr>
        <p:grpSpPr>
          <a:xfrm>
            <a:off x="414668" y="4122469"/>
            <a:ext cx="4699591" cy="236878"/>
            <a:chOff x="238125" y="2506075"/>
            <a:chExt cx="7115411" cy="673075"/>
          </a:xfrm>
          <a:solidFill>
            <a:schemeClr val="tx1"/>
          </a:solidFill>
        </p:grpSpPr>
        <p:sp>
          <p:nvSpPr>
            <p:cNvPr id="110" name="Google Shape;6456;p72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6457;p72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6458;p72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6459;p72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6460;p72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73818" cy="5143500"/>
            <a:chOff x="0" y="0"/>
            <a:chExt cx="9173818" cy="51435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5DBACC1-73A9-4DAD-A699-37D4F017D9A9}"/>
                </a:ext>
              </a:extLst>
            </p:cNvPr>
            <p:cNvSpPr/>
            <p:nvPr/>
          </p:nvSpPr>
          <p:spPr>
            <a:xfrm>
              <a:off x="626164" y="0"/>
              <a:ext cx="318053" cy="5143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1550315-6DF9-48B3-AF6C-49CB74D9486E}"/>
                </a:ext>
              </a:extLst>
            </p:cNvPr>
            <p:cNvSpPr/>
            <p:nvPr/>
          </p:nvSpPr>
          <p:spPr>
            <a:xfrm>
              <a:off x="139147" y="0"/>
              <a:ext cx="318053" cy="5143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C81F4A4-10E0-4565-9B0A-1A6264D84605}"/>
                </a:ext>
              </a:extLst>
            </p:cNvPr>
            <p:cNvSpPr/>
            <p:nvPr/>
          </p:nvSpPr>
          <p:spPr>
            <a:xfrm>
              <a:off x="0" y="139148"/>
              <a:ext cx="9173818" cy="26835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895484A-0969-4CD8-96D5-70F4E31AF847}"/>
                </a:ext>
              </a:extLst>
            </p:cNvPr>
            <p:cNvSpPr/>
            <p:nvPr/>
          </p:nvSpPr>
          <p:spPr>
            <a:xfrm>
              <a:off x="0" y="576470"/>
              <a:ext cx="9173818" cy="26835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187726" y="1239701"/>
            <a:ext cx="7742583" cy="3173645"/>
            <a:chOff x="1013792" y="1013791"/>
            <a:chExt cx="7742583" cy="317364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1A3F74A-209C-4FC9-B071-D09BA39C3784}"/>
                </a:ext>
              </a:extLst>
            </p:cNvPr>
            <p:cNvSpPr txBox="1"/>
            <p:nvPr/>
          </p:nvSpPr>
          <p:spPr>
            <a:xfrm>
              <a:off x="1167848" y="1013791"/>
              <a:ext cx="743447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Problem Statement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45298DA-67CE-453A-A0FD-7670165888DF}"/>
                </a:ext>
              </a:extLst>
            </p:cNvPr>
            <p:cNvSpPr txBox="1"/>
            <p:nvPr/>
          </p:nvSpPr>
          <p:spPr>
            <a:xfrm>
              <a:off x="1013792" y="2156111"/>
              <a:ext cx="7742583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buFont typeface="Arial" panose="020B0604020202020204" pitchFamily="34" charset="0"/>
                <a:buChar char="•"/>
              </a:pPr>
              <a:r>
                <a:rPr lang="en-US" sz="2100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The major problem in manual </a:t>
              </a:r>
              <a:r>
                <a:rPr lang="en-US" sz="21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Bike rental system is that  </a:t>
              </a:r>
              <a:r>
                <a:rPr lang="en-US" sz="2100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it is time consuming and less efficient</a:t>
              </a:r>
              <a:r>
                <a:rPr lang="en-US" sz="21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.</a:t>
              </a:r>
              <a:endParaRPr lang="en-US" sz="21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  <a:p>
              <a:pPr marL="342900" indent="-342900" algn="just">
                <a:buFont typeface="Arial" panose="020B0604020202020204" pitchFamily="34" charset="0"/>
                <a:buChar char="•"/>
              </a:pPr>
              <a:r>
                <a:rPr lang="en-US" sz="2100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Long </a:t>
              </a:r>
              <a:r>
                <a:rPr lang="en-US" sz="21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procedure while booking the bike.</a:t>
              </a:r>
              <a:endParaRPr lang="en-US" sz="21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  <a:p>
              <a:pPr marL="342900" indent="-342900" algn="just">
                <a:buFont typeface="Arial" panose="020B0604020202020204" pitchFamily="34" charset="0"/>
                <a:buChar char="•"/>
              </a:pPr>
              <a:r>
                <a:rPr lang="en-US" sz="21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Cancellation </a:t>
              </a:r>
              <a:r>
                <a:rPr lang="en-US" sz="2100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process in manual </a:t>
              </a:r>
              <a:r>
                <a:rPr lang="en-US" sz="21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system </a:t>
              </a:r>
              <a:r>
                <a:rPr lang="en-US" sz="2100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is difficult.</a:t>
              </a:r>
            </a:p>
            <a:p>
              <a:pPr marL="342900" indent="-342900" algn="just">
                <a:buFont typeface="Arial" panose="020B0604020202020204" pitchFamily="34" charset="0"/>
                <a:buChar char="•"/>
              </a:pPr>
              <a:r>
                <a:rPr lang="en-US" sz="2100" dirty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The number of </a:t>
              </a:r>
              <a:r>
                <a:rPr lang="en-US" sz="2100" dirty="0" smtClean="0">
                  <a:solidFill>
                    <a:schemeClr val="tx1"/>
                  </a:solidFill>
                  <a:latin typeface="Times" panose="02020603050405020304" pitchFamily="18" charset="0"/>
                  <a:cs typeface="Times" panose="02020603050405020304" pitchFamily="18" charset="0"/>
                </a:rPr>
                <a:t>bike rental system are less than the customers who want to ride the bike.</a:t>
              </a:r>
              <a:endParaRPr lang="en-US" sz="2100" dirty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839385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p54"/>
          <p:cNvSpPr/>
          <p:nvPr/>
        </p:nvSpPr>
        <p:spPr>
          <a:xfrm>
            <a:off x="2505424" y="1426150"/>
            <a:ext cx="4133142" cy="2733142"/>
          </a:xfrm>
          <a:custGeom>
            <a:avLst/>
            <a:gdLst/>
            <a:ahLst/>
            <a:cxnLst/>
            <a:rect l="l" t="t" r="r" b="b"/>
            <a:pathLst>
              <a:path w="195536" h="129303" extrusionOk="0">
                <a:moveTo>
                  <a:pt x="67266" y="0"/>
                </a:moveTo>
                <a:lnTo>
                  <a:pt x="67266" y="2888"/>
                </a:lnTo>
                <a:lnTo>
                  <a:pt x="70154" y="2888"/>
                </a:lnTo>
                <a:lnTo>
                  <a:pt x="70154" y="0"/>
                </a:lnTo>
                <a:close/>
                <a:moveTo>
                  <a:pt x="71552" y="0"/>
                </a:moveTo>
                <a:lnTo>
                  <a:pt x="71552" y="2888"/>
                </a:lnTo>
                <a:lnTo>
                  <a:pt x="74439" y="2888"/>
                </a:lnTo>
                <a:lnTo>
                  <a:pt x="74439" y="0"/>
                </a:lnTo>
                <a:close/>
                <a:moveTo>
                  <a:pt x="138605" y="3435"/>
                </a:moveTo>
                <a:lnTo>
                  <a:pt x="138605" y="6322"/>
                </a:lnTo>
                <a:lnTo>
                  <a:pt x="141492" y="6322"/>
                </a:lnTo>
                <a:lnTo>
                  <a:pt x="141492" y="3435"/>
                </a:lnTo>
                <a:close/>
                <a:moveTo>
                  <a:pt x="142982" y="3435"/>
                </a:moveTo>
                <a:lnTo>
                  <a:pt x="142982" y="6322"/>
                </a:lnTo>
                <a:lnTo>
                  <a:pt x="145869" y="6322"/>
                </a:lnTo>
                <a:lnTo>
                  <a:pt x="145869" y="3435"/>
                </a:lnTo>
                <a:close/>
                <a:moveTo>
                  <a:pt x="172040" y="3435"/>
                </a:moveTo>
                <a:lnTo>
                  <a:pt x="172040" y="6322"/>
                </a:lnTo>
                <a:lnTo>
                  <a:pt x="174928" y="6322"/>
                </a:lnTo>
                <a:lnTo>
                  <a:pt x="174928" y="3435"/>
                </a:lnTo>
                <a:close/>
                <a:moveTo>
                  <a:pt x="175991" y="3435"/>
                </a:moveTo>
                <a:lnTo>
                  <a:pt x="175991" y="6322"/>
                </a:lnTo>
                <a:lnTo>
                  <a:pt x="178879" y="6322"/>
                </a:lnTo>
                <a:lnTo>
                  <a:pt x="178879" y="3435"/>
                </a:lnTo>
                <a:close/>
                <a:moveTo>
                  <a:pt x="179973" y="3435"/>
                </a:moveTo>
                <a:lnTo>
                  <a:pt x="179973" y="6322"/>
                </a:lnTo>
                <a:lnTo>
                  <a:pt x="182861" y="6322"/>
                </a:lnTo>
                <a:lnTo>
                  <a:pt x="182861" y="3435"/>
                </a:lnTo>
                <a:close/>
                <a:moveTo>
                  <a:pt x="184046" y="3435"/>
                </a:moveTo>
                <a:lnTo>
                  <a:pt x="184046" y="6322"/>
                </a:lnTo>
                <a:lnTo>
                  <a:pt x="186934" y="6322"/>
                </a:lnTo>
                <a:lnTo>
                  <a:pt x="186934" y="3435"/>
                </a:lnTo>
                <a:close/>
                <a:moveTo>
                  <a:pt x="188606" y="3435"/>
                </a:moveTo>
                <a:lnTo>
                  <a:pt x="188606" y="6322"/>
                </a:lnTo>
                <a:lnTo>
                  <a:pt x="191493" y="6322"/>
                </a:lnTo>
                <a:lnTo>
                  <a:pt x="191493" y="3435"/>
                </a:lnTo>
                <a:close/>
                <a:moveTo>
                  <a:pt x="62950" y="3708"/>
                </a:moveTo>
                <a:lnTo>
                  <a:pt x="62950" y="6596"/>
                </a:lnTo>
                <a:lnTo>
                  <a:pt x="65837" y="6596"/>
                </a:lnTo>
                <a:lnTo>
                  <a:pt x="65837" y="3708"/>
                </a:lnTo>
                <a:close/>
                <a:moveTo>
                  <a:pt x="67266" y="3708"/>
                </a:moveTo>
                <a:lnTo>
                  <a:pt x="67266" y="6596"/>
                </a:lnTo>
                <a:lnTo>
                  <a:pt x="70154" y="6596"/>
                </a:lnTo>
                <a:lnTo>
                  <a:pt x="70154" y="3708"/>
                </a:lnTo>
                <a:close/>
                <a:moveTo>
                  <a:pt x="71552" y="3708"/>
                </a:moveTo>
                <a:lnTo>
                  <a:pt x="71552" y="6596"/>
                </a:lnTo>
                <a:lnTo>
                  <a:pt x="74439" y="6596"/>
                </a:lnTo>
                <a:lnTo>
                  <a:pt x="74439" y="3708"/>
                </a:lnTo>
                <a:close/>
                <a:moveTo>
                  <a:pt x="75716" y="3708"/>
                </a:moveTo>
                <a:lnTo>
                  <a:pt x="75716" y="6596"/>
                </a:lnTo>
                <a:lnTo>
                  <a:pt x="78604" y="6596"/>
                </a:lnTo>
                <a:lnTo>
                  <a:pt x="78604" y="3708"/>
                </a:lnTo>
                <a:close/>
                <a:moveTo>
                  <a:pt x="129851" y="7569"/>
                </a:moveTo>
                <a:lnTo>
                  <a:pt x="129851" y="10487"/>
                </a:lnTo>
                <a:lnTo>
                  <a:pt x="132738" y="10487"/>
                </a:lnTo>
                <a:lnTo>
                  <a:pt x="132738" y="7569"/>
                </a:lnTo>
                <a:close/>
                <a:moveTo>
                  <a:pt x="134228" y="7569"/>
                </a:moveTo>
                <a:lnTo>
                  <a:pt x="134228" y="10487"/>
                </a:lnTo>
                <a:lnTo>
                  <a:pt x="137115" y="10487"/>
                </a:lnTo>
                <a:lnTo>
                  <a:pt x="137115" y="7569"/>
                </a:lnTo>
                <a:close/>
                <a:moveTo>
                  <a:pt x="138605" y="7569"/>
                </a:moveTo>
                <a:lnTo>
                  <a:pt x="138605" y="10487"/>
                </a:lnTo>
                <a:lnTo>
                  <a:pt x="141492" y="10487"/>
                </a:lnTo>
                <a:lnTo>
                  <a:pt x="141492" y="7569"/>
                </a:lnTo>
                <a:close/>
                <a:moveTo>
                  <a:pt x="142982" y="7569"/>
                </a:moveTo>
                <a:lnTo>
                  <a:pt x="142982" y="10487"/>
                </a:lnTo>
                <a:lnTo>
                  <a:pt x="145869" y="10487"/>
                </a:lnTo>
                <a:lnTo>
                  <a:pt x="145869" y="7569"/>
                </a:lnTo>
                <a:close/>
                <a:moveTo>
                  <a:pt x="147359" y="7569"/>
                </a:moveTo>
                <a:lnTo>
                  <a:pt x="147359" y="10487"/>
                </a:lnTo>
                <a:lnTo>
                  <a:pt x="150246" y="10487"/>
                </a:lnTo>
                <a:lnTo>
                  <a:pt x="150246" y="7569"/>
                </a:lnTo>
                <a:close/>
                <a:moveTo>
                  <a:pt x="151401" y="7569"/>
                </a:moveTo>
                <a:lnTo>
                  <a:pt x="151401" y="10487"/>
                </a:lnTo>
                <a:lnTo>
                  <a:pt x="154289" y="10487"/>
                </a:lnTo>
                <a:lnTo>
                  <a:pt x="154289" y="7569"/>
                </a:lnTo>
                <a:close/>
                <a:moveTo>
                  <a:pt x="155383" y="7569"/>
                </a:moveTo>
                <a:lnTo>
                  <a:pt x="155383" y="10487"/>
                </a:lnTo>
                <a:lnTo>
                  <a:pt x="158271" y="10487"/>
                </a:lnTo>
                <a:lnTo>
                  <a:pt x="158271" y="7569"/>
                </a:lnTo>
                <a:close/>
                <a:moveTo>
                  <a:pt x="159335" y="7569"/>
                </a:moveTo>
                <a:lnTo>
                  <a:pt x="159335" y="10487"/>
                </a:lnTo>
                <a:lnTo>
                  <a:pt x="162253" y="10487"/>
                </a:lnTo>
                <a:lnTo>
                  <a:pt x="162253" y="7569"/>
                </a:lnTo>
                <a:close/>
                <a:moveTo>
                  <a:pt x="163438" y="7569"/>
                </a:moveTo>
                <a:lnTo>
                  <a:pt x="163438" y="10487"/>
                </a:lnTo>
                <a:lnTo>
                  <a:pt x="166326" y="10487"/>
                </a:lnTo>
                <a:lnTo>
                  <a:pt x="166326" y="7569"/>
                </a:lnTo>
                <a:close/>
                <a:moveTo>
                  <a:pt x="167997" y="7569"/>
                </a:moveTo>
                <a:lnTo>
                  <a:pt x="167997" y="10487"/>
                </a:lnTo>
                <a:lnTo>
                  <a:pt x="170885" y="10487"/>
                </a:lnTo>
                <a:lnTo>
                  <a:pt x="170885" y="7569"/>
                </a:lnTo>
                <a:close/>
                <a:moveTo>
                  <a:pt x="172040" y="7569"/>
                </a:moveTo>
                <a:lnTo>
                  <a:pt x="172040" y="10487"/>
                </a:lnTo>
                <a:lnTo>
                  <a:pt x="174928" y="10487"/>
                </a:lnTo>
                <a:lnTo>
                  <a:pt x="174928" y="7569"/>
                </a:lnTo>
                <a:close/>
                <a:moveTo>
                  <a:pt x="175991" y="7569"/>
                </a:moveTo>
                <a:lnTo>
                  <a:pt x="175991" y="10487"/>
                </a:lnTo>
                <a:lnTo>
                  <a:pt x="178879" y="10487"/>
                </a:lnTo>
                <a:lnTo>
                  <a:pt x="178879" y="7569"/>
                </a:lnTo>
                <a:close/>
                <a:moveTo>
                  <a:pt x="179973" y="7569"/>
                </a:moveTo>
                <a:lnTo>
                  <a:pt x="179973" y="10487"/>
                </a:lnTo>
                <a:lnTo>
                  <a:pt x="182861" y="10487"/>
                </a:lnTo>
                <a:lnTo>
                  <a:pt x="182861" y="7569"/>
                </a:lnTo>
                <a:close/>
                <a:moveTo>
                  <a:pt x="184046" y="7569"/>
                </a:moveTo>
                <a:lnTo>
                  <a:pt x="184046" y="10487"/>
                </a:lnTo>
                <a:lnTo>
                  <a:pt x="186934" y="10487"/>
                </a:lnTo>
                <a:lnTo>
                  <a:pt x="186934" y="7569"/>
                </a:lnTo>
                <a:close/>
                <a:moveTo>
                  <a:pt x="8207" y="7629"/>
                </a:moveTo>
                <a:lnTo>
                  <a:pt x="8207" y="10517"/>
                </a:lnTo>
                <a:lnTo>
                  <a:pt x="11095" y="10517"/>
                </a:lnTo>
                <a:lnTo>
                  <a:pt x="11095" y="7629"/>
                </a:lnTo>
                <a:close/>
                <a:moveTo>
                  <a:pt x="12493" y="7629"/>
                </a:moveTo>
                <a:lnTo>
                  <a:pt x="12493" y="10517"/>
                </a:lnTo>
                <a:lnTo>
                  <a:pt x="15411" y="10517"/>
                </a:lnTo>
                <a:lnTo>
                  <a:pt x="15411" y="7629"/>
                </a:lnTo>
                <a:close/>
                <a:moveTo>
                  <a:pt x="16809" y="7629"/>
                </a:moveTo>
                <a:lnTo>
                  <a:pt x="16809" y="10517"/>
                </a:lnTo>
                <a:lnTo>
                  <a:pt x="19697" y="10517"/>
                </a:lnTo>
                <a:lnTo>
                  <a:pt x="19697" y="7629"/>
                </a:lnTo>
                <a:close/>
                <a:moveTo>
                  <a:pt x="21125" y="7629"/>
                </a:moveTo>
                <a:lnTo>
                  <a:pt x="21125" y="10517"/>
                </a:lnTo>
                <a:lnTo>
                  <a:pt x="24013" y="10517"/>
                </a:lnTo>
                <a:lnTo>
                  <a:pt x="24013" y="7629"/>
                </a:lnTo>
                <a:close/>
                <a:moveTo>
                  <a:pt x="58634" y="7629"/>
                </a:moveTo>
                <a:lnTo>
                  <a:pt x="58634" y="10517"/>
                </a:lnTo>
                <a:lnTo>
                  <a:pt x="61552" y="10517"/>
                </a:lnTo>
                <a:lnTo>
                  <a:pt x="61552" y="7629"/>
                </a:lnTo>
                <a:close/>
                <a:moveTo>
                  <a:pt x="62950" y="7629"/>
                </a:moveTo>
                <a:lnTo>
                  <a:pt x="62950" y="10517"/>
                </a:lnTo>
                <a:lnTo>
                  <a:pt x="65837" y="10517"/>
                </a:lnTo>
                <a:lnTo>
                  <a:pt x="65837" y="7629"/>
                </a:lnTo>
                <a:close/>
                <a:moveTo>
                  <a:pt x="67266" y="7629"/>
                </a:moveTo>
                <a:lnTo>
                  <a:pt x="67266" y="10517"/>
                </a:lnTo>
                <a:lnTo>
                  <a:pt x="70154" y="10517"/>
                </a:lnTo>
                <a:lnTo>
                  <a:pt x="70154" y="7629"/>
                </a:lnTo>
                <a:close/>
                <a:moveTo>
                  <a:pt x="71552" y="7629"/>
                </a:moveTo>
                <a:lnTo>
                  <a:pt x="71552" y="10517"/>
                </a:lnTo>
                <a:lnTo>
                  <a:pt x="74439" y="10517"/>
                </a:lnTo>
                <a:lnTo>
                  <a:pt x="74439" y="7629"/>
                </a:lnTo>
                <a:close/>
                <a:moveTo>
                  <a:pt x="54652" y="11429"/>
                </a:moveTo>
                <a:lnTo>
                  <a:pt x="54652" y="14316"/>
                </a:lnTo>
                <a:lnTo>
                  <a:pt x="57539" y="14316"/>
                </a:lnTo>
                <a:lnTo>
                  <a:pt x="57539" y="11429"/>
                </a:lnTo>
                <a:close/>
                <a:moveTo>
                  <a:pt x="58634" y="11429"/>
                </a:moveTo>
                <a:lnTo>
                  <a:pt x="58634" y="14316"/>
                </a:lnTo>
                <a:lnTo>
                  <a:pt x="61552" y="14316"/>
                </a:lnTo>
                <a:lnTo>
                  <a:pt x="61552" y="11429"/>
                </a:lnTo>
                <a:close/>
                <a:moveTo>
                  <a:pt x="62950" y="11429"/>
                </a:moveTo>
                <a:lnTo>
                  <a:pt x="62950" y="14316"/>
                </a:lnTo>
                <a:lnTo>
                  <a:pt x="65837" y="14316"/>
                </a:lnTo>
                <a:lnTo>
                  <a:pt x="65837" y="11429"/>
                </a:lnTo>
                <a:close/>
                <a:moveTo>
                  <a:pt x="67266" y="11429"/>
                </a:moveTo>
                <a:lnTo>
                  <a:pt x="67266" y="14316"/>
                </a:lnTo>
                <a:lnTo>
                  <a:pt x="70154" y="14316"/>
                </a:lnTo>
                <a:lnTo>
                  <a:pt x="70154" y="11429"/>
                </a:lnTo>
                <a:close/>
                <a:moveTo>
                  <a:pt x="71552" y="11429"/>
                </a:moveTo>
                <a:lnTo>
                  <a:pt x="71552" y="14316"/>
                </a:lnTo>
                <a:lnTo>
                  <a:pt x="74439" y="14316"/>
                </a:lnTo>
                <a:lnTo>
                  <a:pt x="74439" y="11429"/>
                </a:lnTo>
                <a:close/>
                <a:moveTo>
                  <a:pt x="75199" y="11429"/>
                </a:moveTo>
                <a:lnTo>
                  <a:pt x="75199" y="14316"/>
                </a:lnTo>
                <a:lnTo>
                  <a:pt x="78087" y="14316"/>
                </a:lnTo>
                <a:lnTo>
                  <a:pt x="78087" y="11429"/>
                </a:lnTo>
                <a:close/>
                <a:moveTo>
                  <a:pt x="129851" y="11733"/>
                </a:moveTo>
                <a:lnTo>
                  <a:pt x="129851" y="14620"/>
                </a:lnTo>
                <a:lnTo>
                  <a:pt x="132738" y="14620"/>
                </a:lnTo>
                <a:lnTo>
                  <a:pt x="132738" y="11733"/>
                </a:lnTo>
                <a:close/>
                <a:moveTo>
                  <a:pt x="134228" y="11733"/>
                </a:moveTo>
                <a:lnTo>
                  <a:pt x="134228" y="14620"/>
                </a:lnTo>
                <a:lnTo>
                  <a:pt x="137115" y="14620"/>
                </a:lnTo>
                <a:lnTo>
                  <a:pt x="137115" y="11733"/>
                </a:lnTo>
                <a:close/>
                <a:moveTo>
                  <a:pt x="138605" y="11733"/>
                </a:moveTo>
                <a:lnTo>
                  <a:pt x="138605" y="14620"/>
                </a:lnTo>
                <a:lnTo>
                  <a:pt x="141492" y="14620"/>
                </a:lnTo>
                <a:lnTo>
                  <a:pt x="141492" y="11733"/>
                </a:lnTo>
                <a:close/>
                <a:moveTo>
                  <a:pt x="142982" y="11733"/>
                </a:moveTo>
                <a:lnTo>
                  <a:pt x="142982" y="14620"/>
                </a:lnTo>
                <a:lnTo>
                  <a:pt x="145869" y="14620"/>
                </a:lnTo>
                <a:lnTo>
                  <a:pt x="145869" y="11733"/>
                </a:lnTo>
                <a:close/>
                <a:moveTo>
                  <a:pt x="147359" y="11733"/>
                </a:moveTo>
                <a:lnTo>
                  <a:pt x="147359" y="14620"/>
                </a:lnTo>
                <a:lnTo>
                  <a:pt x="150246" y="14620"/>
                </a:lnTo>
                <a:lnTo>
                  <a:pt x="150246" y="11733"/>
                </a:lnTo>
                <a:close/>
                <a:moveTo>
                  <a:pt x="151401" y="11733"/>
                </a:moveTo>
                <a:lnTo>
                  <a:pt x="151401" y="14620"/>
                </a:lnTo>
                <a:lnTo>
                  <a:pt x="154289" y="14620"/>
                </a:lnTo>
                <a:lnTo>
                  <a:pt x="154289" y="11733"/>
                </a:lnTo>
                <a:close/>
                <a:moveTo>
                  <a:pt x="155383" y="11733"/>
                </a:moveTo>
                <a:lnTo>
                  <a:pt x="155383" y="14620"/>
                </a:lnTo>
                <a:lnTo>
                  <a:pt x="158271" y="14620"/>
                </a:lnTo>
                <a:lnTo>
                  <a:pt x="158271" y="11733"/>
                </a:lnTo>
                <a:close/>
                <a:moveTo>
                  <a:pt x="159335" y="11733"/>
                </a:moveTo>
                <a:lnTo>
                  <a:pt x="159335" y="14620"/>
                </a:lnTo>
                <a:lnTo>
                  <a:pt x="162253" y="14620"/>
                </a:lnTo>
                <a:lnTo>
                  <a:pt x="162253" y="11733"/>
                </a:lnTo>
                <a:close/>
                <a:moveTo>
                  <a:pt x="163438" y="11733"/>
                </a:moveTo>
                <a:lnTo>
                  <a:pt x="163438" y="14620"/>
                </a:lnTo>
                <a:lnTo>
                  <a:pt x="166326" y="14620"/>
                </a:lnTo>
                <a:lnTo>
                  <a:pt x="166326" y="11733"/>
                </a:lnTo>
                <a:close/>
                <a:moveTo>
                  <a:pt x="167997" y="11733"/>
                </a:moveTo>
                <a:lnTo>
                  <a:pt x="167997" y="14620"/>
                </a:lnTo>
                <a:lnTo>
                  <a:pt x="170885" y="14620"/>
                </a:lnTo>
                <a:lnTo>
                  <a:pt x="170885" y="11733"/>
                </a:lnTo>
                <a:close/>
                <a:moveTo>
                  <a:pt x="172040" y="11733"/>
                </a:moveTo>
                <a:lnTo>
                  <a:pt x="172040" y="14620"/>
                </a:lnTo>
                <a:lnTo>
                  <a:pt x="174928" y="14620"/>
                </a:lnTo>
                <a:lnTo>
                  <a:pt x="174928" y="11733"/>
                </a:lnTo>
                <a:close/>
                <a:moveTo>
                  <a:pt x="175991" y="11733"/>
                </a:moveTo>
                <a:lnTo>
                  <a:pt x="175991" y="14620"/>
                </a:lnTo>
                <a:lnTo>
                  <a:pt x="178879" y="14620"/>
                </a:lnTo>
                <a:lnTo>
                  <a:pt x="178879" y="11733"/>
                </a:lnTo>
                <a:close/>
                <a:moveTo>
                  <a:pt x="179973" y="11733"/>
                </a:moveTo>
                <a:lnTo>
                  <a:pt x="179973" y="14620"/>
                </a:lnTo>
                <a:lnTo>
                  <a:pt x="182861" y="14620"/>
                </a:lnTo>
                <a:lnTo>
                  <a:pt x="182861" y="11733"/>
                </a:lnTo>
                <a:close/>
                <a:moveTo>
                  <a:pt x="184046" y="11733"/>
                </a:moveTo>
                <a:lnTo>
                  <a:pt x="184046" y="14620"/>
                </a:lnTo>
                <a:lnTo>
                  <a:pt x="186934" y="14620"/>
                </a:lnTo>
                <a:lnTo>
                  <a:pt x="186934" y="11733"/>
                </a:lnTo>
                <a:close/>
                <a:moveTo>
                  <a:pt x="188606" y="11733"/>
                </a:moveTo>
                <a:lnTo>
                  <a:pt x="188606" y="14620"/>
                </a:lnTo>
                <a:lnTo>
                  <a:pt x="191493" y="14620"/>
                </a:lnTo>
                <a:lnTo>
                  <a:pt x="191493" y="11733"/>
                </a:lnTo>
                <a:close/>
                <a:moveTo>
                  <a:pt x="192648" y="11733"/>
                </a:moveTo>
                <a:lnTo>
                  <a:pt x="192648" y="14620"/>
                </a:lnTo>
                <a:lnTo>
                  <a:pt x="195536" y="14620"/>
                </a:lnTo>
                <a:lnTo>
                  <a:pt x="195536" y="11733"/>
                </a:lnTo>
                <a:close/>
                <a:moveTo>
                  <a:pt x="4134" y="11794"/>
                </a:moveTo>
                <a:lnTo>
                  <a:pt x="4134" y="14681"/>
                </a:lnTo>
                <a:lnTo>
                  <a:pt x="7022" y="14681"/>
                </a:lnTo>
                <a:lnTo>
                  <a:pt x="7022" y="11794"/>
                </a:lnTo>
                <a:close/>
                <a:moveTo>
                  <a:pt x="8207" y="11794"/>
                </a:moveTo>
                <a:lnTo>
                  <a:pt x="8207" y="14681"/>
                </a:lnTo>
                <a:lnTo>
                  <a:pt x="11095" y="14681"/>
                </a:lnTo>
                <a:lnTo>
                  <a:pt x="11095" y="11794"/>
                </a:lnTo>
                <a:close/>
                <a:moveTo>
                  <a:pt x="12493" y="11794"/>
                </a:moveTo>
                <a:lnTo>
                  <a:pt x="12493" y="14681"/>
                </a:lnTo>
                <a:lnTo>
                  <a:pt x="15411" y="14681"/>
                </a:lnTo>
                <a:lnTo>
                  <a:pt x="15411" y="11794"/>
                </a:lnTo>
                <a:close/>
                <a:moveTo>
                  <a:pt x="16809" y="11794"/>
                </a:moveTo>
                <a:lnTo>
                  <a:pt x="16809" y="14681"/>
                </a:lnTo>
                <a:lnTo>
                  <a:pt x="19697" y="14681"/>
                </a:lnTo>
                <a:lnTo>
                  <a:pt x="19697" y="11794"/>
                </a:lnTo>
                <a:close/>
                <a:moveTo>
                  <a:pt x="21125" y="11794"/>
                </a:moveTo>
                <a:lnTo>
                  <a:pt x="21125" y="14681"/>
                </a:lnTo>
                <a:lnTo>
                  <a:pt x="24013" y="14681"/>
                </a:lnTo>
                <a:lnTo>
                  <a:pt x="24013" y="11794"/>
                </a:lnTo>
                <a:close/>
                <a:moveTo>
                  <a:pt x="25411" y="11794"/>
                </a:moveTo>
                <a:lnTo>
                  <a:pt x="25411" y="14681"/>
                </a:lnTo>
                <a:lnTo>
                  <a:pt x="28299" y="14681"/>
                </a:lnTo>
                <a:lnTo>
                  <a:pt x="28299" y="11794"/>
                </a:lnTo>
                <a:close/>
                <a:moveTo>
                  <a:pt x="54652" y="15350"/>
                </a:moveTo>
                <a:lnTo>
                  <a:pt x="54652" y="18237"/>
                </a:lnTo>
                <a:lnTo>
                  <a:pt x="57539" y="18237"/>
                </a:lnTo>
                <a:lnTo>
                  <a:pt x="57539" y="15350"/>
                </a:lnTo>
                <a:close/>
                <a:moveTo>
                  <a:pt x="58634" y="15350"/>
                </a:moveTo>
                <a:lnTo>
                  <a:pt x="58634" y="18237"/>
                </a:lnTo>
                <a:lnTo>
                  <a:pt x="61552" y="18237"/>
                </a:lnTo>
                <a:lnTo>
                  <a:pt x="61552" y="15350"/>
                </a:lnTo>
                <a:close/>
                <a:moveTo>
                  <a:pt x="62950" y="15350"/>
                </a:moveTo>
                <a:lnTo>
                  <a:pt x="62950" y="18237"/>
                </a:lnTo>
                <a:lnTo>
                  <a:pt x="65837" y="18237"/>
                </a:lnTo>
                <a:lnTo>
                  <a:pt x="65837" y="15350"/>
                </a:lnTo>
                <a:close/>
                <a:moveTo>
                  <a:pt x="67266" y="15350"/>
                </a:moveTo>
                <a:lnTo>
                  <a:pt x="67266" y="18237"/>
                </a:lnTo>
                <a:lnTo>
                  <a:pt x="70154" y="18237"/>
                </a:lnTo>
                <a:lnTo>
                  <a:pt x="70154" y="15350"/>
                </a:lnTo>
                <a:close/>
                <a:moveTo>
                  <a:pt x="71552" y="15350"/>
                </a:moveTo>
                <a:lnTo>
                  <a:pt x="71552" y="18237"/>
                </a:lnTo>
                <a:lnTo>
                  <a:pt x="74439" y="18237"/>
                </a:lnTo>
                <a:lnTo>
                  <a:pt x="74439" y="15350"/>
                </a:lnTo>
                <a:close/>
                <a:moveTo>
                  <a:pt x="75199" y="15350"/>
                </a:moveTo>
                <a:lnTo>
                  <a:pt x="75199" y="18237"/>
                </a:lnTo>
                <a:lnTo>
                  <a:pt x="78087" y="18237"/>
                </a:lnTo>
                <a:lnTo>
                  <a:pt x="78087" y="15350"/>
                </a:lnTo>
                <a:close/>
                <a:moveTo>
                  <a:pt x="4134" y="15867"/>
                </a:moveTo>
                <a:lnTo>
                  <a:pt x="4134" y="18754"/>
                </a:lnTo>
                <a:lnTo>
                  <a:pt x="7022" y="18754"/>
                </a:lnTo>
                <a:lnTo>
                  <a:pt x="7022" y="15867"/>
                </a:lnTo>
                <a:close/>
                <a:moveTo>
                  <a:pt x="8207" y="15867"/>
                </a:moveTo>
                <a:lnTo>
                  <a:pt x="8207" y="18754"/>
                </a:lnTo>
                <a:lnTo>
                  <a:pt x="11095" y="18754"/>
                </a:lnTo>
                <a:lnTo>
                  <a:pt x="11095" y="15867"/>
                </a:lnTo>
                <a:close/>
                <a:moveTo>
                  <a:pt x="12493" y="15867"/>
                </a:moveTo>
                <a:lnTo>
                  <a:pt x="12493" y="18754"/>
                </a:lnTo>
                <a:lnTo>
                  <a:pt x="15411" y="18754"/>
                </a:lnTo>
                <a:lnTo>
                  <a:pt x="15411" y="15867"/>
                </a:lnTo>
                <a:close/>
                <a:moveTo>
                  <a:pt x="16809" y="15867"/>
                </a:moveTo>
                <a:lnTo>
                  <a:pt x="16809" y="18754"/>
                </a:lnTo>
                <a:lnTo>
                  <a:pt x="19697" y="18754"/>
                </a:lnTo>
                <a:lnTo>
                  <a:pt x="19697" y="15867"/>
                </a:lnTo>
                <a:close/>
                <a:moveTo>
                  <a:pt x="21125" y="15867"/>
                </a:moveTo>
                <a:lnTo>
                  <a:pt x="21125" y="18754"/>
                </a:lnTo>
                <a:lnTo>
                  <a:pt x="24013" y="18754"/>
                </a:lnTo>
                <a:lnTo>
                  <a:pt x="24013" y="15867"/>
                </a:lnTo>
                <a:close/>
                <a:moveTo>
                  <a:pt x="25411" y="15867"/>
                </a:moveTo>
                <a:lnTo>
                  <a:pt x="25411" y="18754"/>
                </a:lnTo>
                <a:lnTo>
                  <a:pt x="28299" y="18754"/>
                </a:lnTo>
                <a:lnTo>
                  <a:pt x="28299" y="15867"/>
                </a:lnTo>
                <a:close/>
                <a:moveTo>
                  <a:pt x="29788" y="15867"/>
                </a:moveTo>
                <a:lnTo>
                  <a:pt x="29788" y="18754"/>
                </a:lnTo>
                <a:lnTo>
                  <a:pt x="32676" y="18754"/>
                </a:lnTo>
                <a:lnTo>
                  <a:pt x="32676" y="15867"/>
                </a:lnTo>
                <a:close/>
                <a:moveTo>
                  <a:pt x="34165" y="15867"/>
                </a:moveTo>
                <a:lnTo>
                  <a:pt x="34165" y="18754"/>
                </a:lnTo>
                <a:lnTo>
                  <a:pt x="37053" y="18754"/>
                </a:lnTo>
                <a:lnTo>
                  <a:pt x="37053" y="15867"/>
                </a:lnTo>
                <a:close/>
                <a:moveTo>
                  <a:pt x="129851" y="15897"/>
                </a:moveTo>
                <a:lnTo>
                  <a:pt x="129851" y="18785"/>
                </a:lnTo>
                <a:lnTo>
                  <a:pt x="132738" y="18785"/>
                </a:lnTo>
                <a:lnTo>
                  <a:pt x="132738" y="15897"/>
                </a:lnTo>
                <a:close/>
                <a:moveTo>
                  <a:pt x="134228" y="15897"/>
                </a:moveTo>
                <a:lnTo>
                  <a:pt x="134228" y="18785"/>
                </a:lnTo>
                <a:lnTo>
                  <a:pt x="137115" y="18785"/>
                </a:lnTo>
                <a:lnTo>
                  <a:pt x="137115" y="15897"/>
                </a:lnTo>
                <a:close/>
                <a:moveTo>
                  <a:pt x="138605" y="15897"/>
                </a:moveTo>
                <a:lnTo>
                  <a:pt x="138605" y="18785"/>
                </a:lnTo>
                <a:lnTo>
                  <a:pt x="141492" y="18785"/>
                </a:lnTo>
                <a:lnTo>
                  <a:pt x="141492" y="15897"/>
                </a:lnTo>
                <a:close/>
                <a:moveTo>
                  <a:pt x="142982" y="15897"/>
                </a:moveTo>
                <a:lnTo>
                  <a:pt x="142982" y="18785"/>
                </a:lnTo>
                <a:lnTo>
                  <a:pt x="145869" y="18785"/>
                </a:lnTo>
                <a:lnTo>
                  <a:pt x="145869" y="15897"/>
                </a:lnTo>
                <a:close/>
                <a:moveTo>
                  <a:pt x="147359" y="15897"/>
                </a:moveTo>
                <a:lnTo>
                  <a:pt x="147359" y="18785"/>
                </a:lnTo>
                <a:lnTo>
                  <a:pt x="150246" y="18785"/>
                </a:lnTo>
                <a:lnTo>
                  <a:pt x="150246" y="15897"/>
                </a:lnTo>
                <a:close/>
                <a:moveTo>
                  <a:pt x="151401" y="15897"/>
                </a:moveTo>
                <a:lnTo>
                  <a:pt x="151401" y="18785"/>
                </a:lnTo>
                <a:lnTo>
                  <a:pt x="154289" y="18785"/>
                </a:lnTo>
                <a:lnTo>
                  <a:pt x="154289" y="15897"/>
                </a:lnTo>
                <a:close/>
                <a:moveTo>
                  <a:pt x="155383" y="15897"/>
                </a:moveTo>
                <a:lnTo>
                  <a:pt x="155383" y="18785"/>
                </a:lnTo>
                <a:lnTo>
                  <a:pt x="158271" y="18785"/>
                </a:lnTo>
                <a:lnTo>
                  <a:pt x="158271" y="15897"/>
                </a:lnTo>
                <a:close/>
                <a:moveTo>
                  <a:pt x="159335" y="15897"/>
                </a:moveTo>
                <a:lnTo>
                  <a:pt x="159335" y="18785"/>
                </a:lnTo>
                <a:lnTo>
                  <a:pt x="162253" y="18785"/>
                </a:lnTo>
                <a:lnTo>
                  <a:pt x="162253" y="15897"/>
                </a:lnTo>
                <a:close/>
                <a:moveTo>
                  <a:pt x="163438" y="15897"/>
                </a:moveTo>
                <a:lnTo>
                  <a:pt x="163438" y="18785"/>
                </a:lnTo>
                <a:lnTo>
                  <a:pt x="166326" y="18785"/>
                </a:lnTo>
                <a:lnTo>
                  <a:pt x="166326" y="15897"/>
                </a:lnTo>
                <a:close/>
                <a:moveTo>
                  <a:pt x="167997" y="15897"/>
                </a:moveTo>
                <a:lnTo>
                  <a:pt x="167997" y="18785"/>
                </a:lnTo>
                <a:lnTo>
                  <a:pt x="170885" y="18785"/>
                </a:lnTo>
                <a:lnTo>
                  <a:pt x="170885" y="15897"/>
                </a:lnTo>
                <a:close/>
                <a:moveTo>
                  <a:pt x="172040" y="15897"/>
                </a:moveTo>
                <a:lnTo>
                  <a:pt x="172040" y="18785"/>
                </a:lnTo>
                <a:lnTo>
                  <a:pt x="174928" y="18785"/>
                </a:lnTo>
                <a:lnTo>
                  <a:pt x="174928" y="15897"/>
                </a:lnTo>
                <a:close/>
                <a:moveTo>
                  <a:pt x="175991" y="15897"/>
                </a:moveTo>
                <a:lnTo>
                  <a:pt x="175991" y="18785"/>
                </a:lnTo>
                <a:lnTo>
                  <a:pt x="178879" y="18785"/>
                </a:lnTo>
                <a:lnTo>
                  <a:pt x="178879" y="15897"/>
                </a:lnTo>
                <a:close/>
                <a:moveTo>
                  <a:pt x="179973" y="15897"/>
                </a:moveTo>
                <a:lnTo>
                  <a:pt x="179973" y="18785"/>
                </a:lnTo>
                <a:lnTo>
                  <a:pt x="182861" y="18785"/>
                </a:lnTo>
                <a:lnTo>
                  <a:pt x="182861" y="15897"/>
                </a:lnTo>
                <a:close/>
                <a:moveTo>
                  <a:pt x="184046" y="15897"/>
                </a:moveTo>
                <a:lnTo>
                  <a:pt x="184046" y="18785"/>
                </a:lnTo>
                <a:lnTo>
                  <a:pt x="186934" y="18785"/>
                </a:lnTo>
                <a:lnTo>
                  <a:pt x="186934" y="15897"/>
                </a:lnTo>
                <a:close/>
                <a:moveTo>
                  <a:pt x="188606" y="15897"/>
                </a:moveTo>
                <a:lnTo>
                  <a:pt x="188606" y="18785"/>
                </a:lnTo>
                <a:lnTo>
                  <a:pt x="191493" y="18785"/>
                </a:lnTo>
                <a:lnTo>
                  <a:pt x="191493" y="15897"/>
                </a:lnTo>
                <a:close/>
                <a:moveTo>
                  <a:pt x="192648" y="15897"/>
                </a:moveTo>
                <a:lnTo>
                  <a:pt x="192648" y="18785"/>
                </a:lnTo>
                <a:lnTo>
                  <a:pt x="195536" y="18785"/>
                </a:lnTo>
                <a:lnTo>
                  <a:pt x="195536" y="15897"/>
                </a:lnTo>
                <a:close/>
                <a:moveTo>
                  <a:pt x="58634" y="18906"/>
                </a:moveTo>
                <a:lnTo>
                  <a:pt x="58634" y="21794"/>
                </a:lnTo>
                <a:lnTo>
                  <a:pt x="61552" y="21794"/>
                </a:lnTo>
                <a:lnTo>
                  <a:pt x="61552" y="18906"/>
                </a:lnTo>
                <a:close/>
                <a:moveTo>
                  <a:pt x="62950" y="18906"/>
                </a:moveTo>
                <a:lnTo>
                  <a:pt x="62950" y="21794"/>
                </a:lnTo>
                <a:lnTo>
                  <a:pt x="65837" y="21794"/>
                </a:lnTo>
                <a:lnTo>
                  <a:pt x="65837" y="18906"/>
                </a:lnTo>
                <a:close/>
                <a:moveTo>
                  <a:pt x="67266" y="18906"/>
                </a:moveTo>
                <a:lnTo>
                  <a:pt x="67266" y="21794"/>
                </a:lnTo>
                <a:lnTo>
                  <a:pt x="70154" y="21794"/>
                </a:lnTo>
                <a:lnTo>
                  <a:pt x="70154" y="18906"/>
                </a:lnTo>
                <a:close/>
                <a:moveTo>
                  <a:pt x="71552" y="18906"/>
                </a:moveTo>
                <a:lnTo>
                  <a:pt x="71552" y="21794"/>
                </a:lnTo>
                <a:lnTo>
                  <a:pt x="74439" y="21794"/>
                </a:lnTo>
                <a:lnTo>
                  <a:pt x="74439" y="18906"/>
                </a:lnTo>
                <a:close/>
                <a:moveTo>
                  <a:pt x="75199" y="18906"/>
                </a:moveTo>
                <a:lnTo>
                  <a:pt x="75199" y="21794"/>
                </a:lnTo>
                <a:lnTo>
                  <a:pt x="78087" y="21794"/>
                </a:lnTo>
                <a:lnTo>
                  <a:pt x="78087" y="18906"/>
                </a:lnTo>
                <a:close/>
                <a:moveTo>
                  <a:pt x="0" y="19788"/>
                </a:moveTo>
                <a:lnTo>
                  <a:pt x="0" y="22706"/>
                </a:lnTo>
                <a:lnTo>
                  <a:pt x="2888" y="22706"/>
                </a:lnTo>
                <a:lnTo>
                  <a:pt x="2888" y="19788"/>
                </a:lnTo>
                <a:close/>
                <a:moveTo>
                  <a:pt x="4134" y="19788"/>
                </a:moveTo>
                <a:lnTo>
                  <a:pt x="4134" y="22706"/>
                </a:lnTo>
                <a:lnTo>
                  <a:pt x="7022" y="22706"/>
                </a:lnTo>
                <a:lnTo>
                  <a:pt x="7022" y="19788"/>
                </a:lnTo>
                <a:close/>
                <a:moveTo>
                  <a:pt x="8207" y="19788"/>
                </a:moveTo>
                <a:lnTo>
                  <a:pt x="8207" y="22706"/>
                </a:lnTo>
                <a:lnTo>
                  <a:pt x="11095" y="22706"/>
                </a:lnTo>
                <a:lnTo>
                  <a:pt x="11095" y="19788"/>
                </a:lnTo>
                <a:close/>
                <a:moveTo>
                  <a:pt x="12493" y="19788"/>
                </a:moveTo>
                <a:lnTo>
                  <a:pt x="12493" y="22706"/>
                </a:lnTo>
                <a:lnTo>
                  <a:pt x="15411" y="22706"/>
                </a:lnTo>
                <a:lnTo>
                  <a:pt x="15411" y="19788"/>
                </a:lnTo>
                <a:close/>
                <a:moveTo>
                  <a:pt x="16809" y="19788"/>
                </a:moveTo>
                <a:lnTo>
                  <a:pt x="16809" y="22706"/>
                </a:lnTo>
                <a:lnTo>
                  <a:pt x="19697" y="22706"/>
                </a:lnTo>
                <a:lnTo>
                  <a:pt x="19697" y="19788"/>
                </a:lnTo>
                <a:close/>
                <a:moveTo>
                  <a:pt x="21125" y="19788"/>
                </a:moveTo>
                <a:lnTo>
                  <a:pt x="21125" y="22706"/>
                </a:lnTo>
                <a:lnTo>
                  <a:pt x="24013" y="22706"/>
                </a:lnTo>
                <a:lnTo>
                  <a:pt x="24013" y="19788"/>
                </a:lnTo>
                <a:close/>
                <a:moveTo>
                  <a:pt x="25411" y="19788"/>
                </a:moveTo>
                <a:lnTo>
                  <a:pt x="25411" y="22706"/>
                </a:lnTo>
                <a:lnTo>
                  <a:pt x="28299" y="22706"/>
                </a:lnTo>
                <a:lnTo>
                  <a:pt x="28299" y="19788"/>
                </a:lnTo>
                <a:close/>
                <a:moveTo>
                  <a:pt x="29788" y="19788"/>
                </a:moveTo>
                <a:lnTo>
                  <a:pt x="29788" y="22706"/>
                </a:lnTo>
                <a:lnTo>
                  <a:pt x="32676" y="22706"/>
                </a:lnTo>
                <a:lnTo>
                  <a:pt x="32676" y="19788"/>
                </a:lnTo>
                <a:close/>
                <a:moveTo>
                  <a:pt x="34165" y="19788"/>
                </a:moveTo>
                <a:lnTo>
                  <a:pt x="34165" y="22706"/>
                </a:lnTo>
                <a:lnTo>
                  <a:pt x="37053" y="22706"/>
                </a:lnTo>
                <a:lnTo>
                  <a:pt x="37053" y="19788"/>
                </a:lnTo>
                <a:close/>
                <a:moveTo>
                  <a:pt x="38542" y="19788"/>
                </a:moveTo>
                <a:lnTo>
                  <a:pt x="38542" y="22706"/>
                </a:lnTo>
                <a:lnTo>
                  <a:pt x="41430" y="22706"/>
                </a:lnTo>
                <a:lnTo>
                  <a:pt x="41430" y="19788"/>
                </a:lnTo>
                <a:close/>
                <a:moveTo>
                  <a:pt x="42919" y="19788"/>
                </a:moveTo>
                <a:lnTo>
                  <a:pt x="42919" y="22706"/>
                </a:lnTo>
                <a:lnTo>
                  <a:pt x="45807" y="22706"/>
                </a:lnTo>
                <a:lnTo>
                  <a:pt x="45807" y="19788"/>
                </a:lnTo>
                <a:close/>
                <a:moveTo>
                  <a:pt x="47296" y="19788"/>
                </a:moveTo>
                <a:lnTo>
                  <a:pt x="47296" y="22706"/>
                </a:lnTo>
                <a:lnTo>
                  <a:pt x="50184" y="22706"/>
                </a:lnTo>
                <a:lnTo>
                  <a:pt x="50184" y="19788"/>
                </a:lnTo>
                <a:close/>
                <a:moveTo>
                  <a:pt x="96567" y="20031"/>
                </a:moveTo>
                <a:lnTo>
                  <a:pt x="96567" y="22949"/>
                </a:lnTo>
                <a:lnTo>
                  <a:pt x="99455" y="22949"/>
                </a:lnTo>
                <a:lnTo>
                  <a:pt x="99455" y="20031"/>
                </a:lnTo>
                <a:close/>
                <a:moveTo>
                  <a:pt x="100944" y="20031"/>
                </a:moveTo>
                <a:lnTo>
                  <a:pt x="100944" y="22949"/>
                </a:lnTo>
                <a:lnTo>
                  <a:pt x="103832" y="22949"/>
                </a:lnTo>
                <a:lnTo>
                  <a:pt x="103832" y="20031"/>
                </a:lnTo>
                <a:close/>
                <a:moveTo>
                  <a:pt x="104987" y="20031"/>
                </a:moveTo>
                <a:lnTo>
                  <a:pt x="104987" y="22949"/>
                </a:lnTo>
                <a:lnTo>
                  <a:pt x="107875" y="22949"/>
                </a:lnTo>
                <a:lnTo>
                  <a:pt x="107875" y="20031"/>
                </a:lnTo>
                <a:close/>
                <a:moveTo>
                  <a:pt x="108938" y="20031"/>
                </a:moveTo>
                <a:lnTo>
                  <a:pt x="108938" y="22949"/>
                </a:lnTo>
                <a:lnTo>
                  <a:pt x="111826" y="22949"/>
                </a:lnTo>
                <a:lnTo>
                  <a:pt x="111826" y="20031"/>
                </a:lnTo>
                <a:close/>
                <a:moveTo>
                  <a:pt x="112920" y="20031"/>
                </a:moveTo>
                <a:lnTo>
                  <a:pt x="112920" y="22949"/>
                </a:lnTo>
                <a:lnTo>
                  <a:pt x="115808" y="22949"/>
                </a:lnTo>
                <a:lnTo>
                  <a:pt x="115808" y="20031"/>
                </a:lnTo>
                <a:close/>
                <a:moveTo>
                  <a:pt x="116993" y="20031"/>
                </a:moveTo>
                <a:lnTo>
                  <a:pt x="116993" y="22949"/>
                </a:lnTo>
                <a:lnTo>
                  <a:pt x="119881" y="22949"/>
                </a:lnTo>
                <a:lnTo>
                  <a:pt x="119881" y="20031"/>
                </a:lnTo>
                <a:close/>
                <a:moveTo>
                  <a:pt x="121188" y="20031"/>
                </a:moveTo>
                <a:lnTo>
                  <a:pt x="121188" y="22949"/>
                </a:lnTo>
                <a:lnTo>
                  <a:pt x="124076" y="22949"/>
                </a:lnTo>
                <a:lnTo>
                  <a:pt x="124076" y="20031"/>
                </a:lnTo>
                <a:close/>
                <a:moveTo>
                  <a:pt x="125474" y="20031"/>
                </a:moveTo>
                <a:lnTo>
                  <a:pt x="125474" y="22949"/>
                </a:lnTo>
                <a:lnTo>
                  <a:pt x="128361" y="22949"/>
                </a:lnTo>
                <a:lnTo>
                  <a:pt x="128361" y="20031"/>
                </a:lnTo>
                <a:close/>
                <a:moveTo>
                  <a:pt x="129851" y="20031"/>
                </a:moveTo>
                <a:lnTo>
                  <a:pt x="129851" y="22949"/>
                </a:lnTo>
                <a:lnTo>
                  <a:pt x="132738" y="22949"/>
                </a:lnTo>
                <a:lnTo>
                  <a:pt x="132738" y="20031"/>
                </a:lnTo>
                <a:close/>
                <a:moveTo>
                  <a:pt x="134228" y="20031"/>
                </a:moveTo>
                <a:lnTo>
                  <a:pt x="134228" y="22949"/>
                </a:lnTo>
                <a:lnTo>
                  <a:pt x="137115" y="22949"/>
                </a:lnTo>
                <a:lnTo>
                  <a:pt x="137115" y="20031"/>
                </a:lnTo>
                <a:close/>
                <a:moveTo>
                  <a:pt x="138605" y="20031"/>
                </a:moveTo>
                <a:lnTo>
                  <a:pt x="138605" y="22949"/>
                </a:lnTo>
                <a:lnTo>
                  <a:pt x="141492" y="22949"/>
                </a:lnTo>
                <a:lnTo>
                  <a:pt x="141492" y="20031"/>
                </a:lnTo>
                <a:close/>
                <a:moveTo>
                  <a:pt x="142982" y="20031"/>
                </a:moveTo>
                <a:lnTo>
                  <a:pt x="142982" y="22949"/>
                </a:lnTo>
                <a:lnTo>
                  <a:pt x="145869" y="22949"/>
                </a:lnTo>
                <a:lnTo>
                  <a:pt x="145869" y="20031"/>
                </a:lnTo>
                <a:close/>
                <a:moveTo>
                  <a:pt x="147359" y="20031"/>
                </a:moveTo>
                <a:lnTo>
                  <a:pt x="147359" y="22949"/>
                </a:lnTo>
                <a:lnTo>
                  <a:pt x="150246" y="22949"/>
                </a:lnTo>
                <a:lnTo>
                  <a:pt x="150246" y="20031"/>
                </a:lnTo>
                <a:close/>
                <a:moveTo>
                  <a:pt x="151401" y="20031"/>
                </a:moveTo>
                <a:lnTo>
                  <a:pt x="151401" y="22949"/>
                </a:lnTo>
                <a:lnTo>
                  <a:pt x="154289" y="22949"/>
                </a:lnTo>
                <a:lnTo>
                  <a:pt x="154289" y="20031"/>
                </a:lnTo>
                <a:close/>
                <a:moveTo>
                  <a:pt x="155383" y="20031"/>
                </a:moveTo>
                <a:lnTo>
                  <a:pt x="155383" y="22949"/>
                </a:lnTo>
                <a:lnTo>
                  <a:pt x="158271" y="22949"/>
                </a:lnTo>
                <a:lnTo>
                  <a:pt x="158271" y="20031"/>
                </a:lnTo>
                <a:close/>
                <a:moveTo>
                  <a:pt x="159335" y="20031"/>
                </a:moveTo>
                <a:lnTo>
                  <a:pt x="159335" y="22949"/>
                </a:lnTo>
                <a:lnTo>
                  <a:pt x="162253" y="22949"/>
                </a:lnTo>
                <a:lnTo>
                  <a:pt x="162253" y="20031"/>
                </a:lnTo>
                <a:close/>
                <a:moveTo>
                  <a:pt x="163438" y="20031"/>
                </a:moveTo>
                <a:lnTo>
                  <a:pt x="163438" y="22949"/>
                </a:lnTo>
                <a:lnTo>
                  <a:pt x="166326" y="22949"/>
                </a:lnTo>
                <a:lnTo>
                  <a:pt x="166326" y="20031"/>
                </a:lnTo>
                <a:close/>
                <a:moveTo>
                  <a:pt x="167997" y="20031"/>
                </a:moveTo>
                <a:lnTo>
                  <a:pt x="167997" y="22949"/>
                </a:lnTo>
                <a:lnTo>
                  <a:pt x="170885" y="22949"/>
                </a:lnTo>
                <a:lnTo>
                  <a:pt x="170885" y="20031"/>
                </a:lnTo>
                <a:close/>
                <a:moveTo>
                  <a:pt x="172040" y="20031"/>
                </a:moveTo>
                <a:lnTo>
                  <a:pt x="172040" y="22949"/>
                </a:lnTo>
                <a:lnTo>
                  <a:pt x="174928" y="22949"/>
                </a:lnTo>
                <a:lnTo>
                  <a:pt x="174928" y="20031"/>
                </a:lnTo>
                <a:close/>
                <a:moveTo>
                  <a:pt x="175991" y="20031"/>
                </a:moveTo>
                <a:lnTo>
                  <a:pt x="175991" y="22949"/>
                </a:lnTo>
                <a:lnTo>
                  <a:pt x="178879" y="22949"/>
                </a:lnTo>
                <a:lnTo>
                  <a:pt x="178879" y="20031"/>
                </a:lnTo>
                <a:close/>
                <a:moveTo>
                  <a:pt x="179973" y="20031"/>
                </a:moveTo>
                <a:lnTo>
                  <a:pt x="179973" y="22949"/>
                </a:lnTo>
                <a:lnTo>
                  <a:pt x="182861" y="22949"/>
                </a:lnTo>
                <a:lnTo>
                  <a:pt x="182861" y="20031"/>
                </a:lnTo>
                <a:close/>
                <a:moveTo>
                  <a:pt x="188606" y="20031"/>
                </a:moveTo>
                <a:lnTo>
                  <a:pt x="188606" y="22949"/>
                </a:lnTo>
                <a:lnTo>
                  <a:pt x="191493" y="22949"/>
                </a:lnTo>
                <a:lnTo>
                  <a:pt x="191493" y="20031"/>
                </a:lnTo>
                <a:close/>
                <a:moveTo>
                  <a:pt x="62950" y="22614"/>
                </a:moveTo>
                <a:lnTo>
                  <a:pt x="62950" y="25502"/>
                </a:lnTo>
                <a:lnTo>
                  <a:pt x="65837" y="25502"/>
                </a:lnTo>
                <a:lnTo>
                  <a:pt x="65837" y="22614"/>
                </a:lnTo>
                <a:close/>
                <a:moveTo>
                  <a:pt x="67266" y="22614"/>
                </a:moveTo>
                <a:lnTo>
                  <a:pt x="67266" y="25502"/>
                </a:lnTo>
                <a:lnTo>
                  <a:pt x="70154" y="25502"/>
                </a:lnTo>
                <a:lnTo>
                  <a:pt x="70154" y="22614"/>
                </a:lnTo>
                <a:close/>
                <a:moveTo>
                  <a:pt x="71552" y="22614"/>
                </a:moveTo>
                <a:lnTo>
                  <a:pt x="71552" y="25502"/>
                </a:lnTo>
                <a:lnTo>
                  <a:pt x="74439" y="25502"/>
                </a:lnTo>
                <a:lnTo>
                  <a:pt x="74439" y="22614"/>
                </a:lnTo>
                <a:close/>
                <a:moveTo>
                  <a:pt x="75199" y="22614"/>
                </a:moveTo>
                <a:lnTo>
                  <a:pt x="75199" y="25502"/>
                </a:lnTo>
                <a:lnTo>
                  <a:pt x="78087" y="25502"/>
                </a:lnTo>
                <a:lnTo>
                  <a:pt x="78087" y="22614"/>
                </a:lnTo>
                <a:close/>
                <a:moveTo>
                  <a:pt x="4134" y="23709"/>
                </a:moveTo>
                <a:lnTo>
                  <a:pt x="4134" y="26596"/>
                </a:lnTo>
                <a:lnTo>
                  <a:pt x="7022" y="26596"/>
                </a:lnTo>
                <a:lnTo>
                  <a:pt x="7022" y="23709"/>
                </a:lnTo>
                <a:close/>
                <a:moveTo>
                  <a:pt x="12493" y="24043"/>
                </a:moveTo>
                <a:lnTo>
                  <a:pt x="12493" y="26931"/>
                </a:lnTo>
                <a:lnTo>
                  <a:pt x="15411" y="26931"/>
                </a:lnTo>
                <a:lnTo>
                  <a:pt x="15411" y="24043"/>
                </a:lnTo>
                <a:close/>
                <a:moveTo>
                  <a:pt x="16809" y="24043"/>
                </a:moveTo>
                <a:lnTo>
                  <a:pt x="16809" y="26931"/>
                </a:lnTo>
                <a:lnTo>
                  <a:pt x="19697" y="26931"/>
                </a:lnTo>
                <a:lnTo>
                  <a:pt x="19697" y="24043"/>
                </a:lnTo>
                <a:close/>
                <a:moveTo>
                  <a:pt x="21125" y="24043"/>
                </a:moveTo>
                <a:lnTo>
                  <a:pt x="21125" y="26931"/>
                </a:lnTo>
                <a:lnTo>
                  <a:pt x="24013" y="26931"/>
                </a:lnTo>
                <a:lnTo>
                  <a:pt x="24013" y="24043"/>
                </a:lnTo>
                <a:close/>
                <a:moveTo>
                  <a:pt x="25411" y="24043"/>
                </a:moveTo>
                <a:lnTo>
                  <a:pt x="25411" y="26931"/>
                </a:lnTo>
                <a:lnTo>
                  <a:pt x="28299" y="26931"/>
                </a:lnTo>
                <a:lnTo>
                  <a:pt x="28299" y="24043"/>
                </a:lnTo>
                <a:close/>
                <a:moveTo>
                  <a:pt x="29788" y="24043"/>
                </a:moveTo>
                <a:lnTo>
                  <a:pt x="29788" y="26931"/>
                </a:lnTo>
                <a:lnTo>
                  <a:pt x="32676" y="26931"/>
                </a:lnTo>
                <a:lnTo>
                  <a:pt x="32676" y="24043"/>
                </a:lnTo>
                <a:close/>
                <a:moveTo>
                  <a:pt x="34165" y="24043"/>
                </a:moveTo>
                <a:lnTo>
                  <a:pt x="34165" y="26931"/>
                </a:lnTo>
                <a:lnTo>
                  <a:pt x="37053" y="26931"/>
                </a:lnTo>
                <a:lnTo>
                  <a:pt x="37053" y="24043"/>
                </a:lnTo>
                <a:close/>
                <a:moveTo>
                  <a:pt x="38542" y="24043"/>
                </a:moveTo>
                <a:lnTo>
                  <a:pt x="38542" y="26931"/>
                </a:lnTo>
                <a:lnTo>
                  <a:pt x="41430" y="26931"/>
                </a:lnTo>
                <a:lnTo>
                  <a:pt x="41430" y="24043"/>
                </a:lnTo>
                <a:close/>
                <a:moveTo>
                  <a:pt x="42919" y="24043"/>
                </a:moveTo>
                <a:lnTo>
                  <a:pt x="42919" y="26931"/>
                </a:lnTo>
                <a:lnTo>
                  <a:pt x="45807" y="26931"/>
                </a:lnTo>
                <a:lnTo>
                  <a:pt x="45807" y="24043"/>
                </a:lnTo>
                <a:close/>
                <a:moveTo>
                  <a:pt x="47296" y="24043"/>
                </a:moveTo>
                <a:lnTo>
                  <a:pt x="47296" y="26931"/>
                </a:lnTo>
                <a:lnTo>
                  <a:pt x="50184" y="26931"/>
                </a:lnTo>
                <a:lnTo>
                  <a:pt x="50184" y="24043"/>
                </a:lnTo>
                <a:close/>
                <a:moveTo>
                  <a:pt x="96567" y="24195"/>
                </a:moveTo>
                <a:lnTo>
                  <a:pt x="96567" y="27083"/>
                </a:lnTo>
                <a:lnTo>
                  <a:pt x="99455" y="27083"/>
                </a:lnTo>
                <a:lnTo>
                  <a:pt x="99455" y="24195"/>
                </a:lnTo>
                <a:close/>
                <a:moveTo>
                  <a:pt x="100944" y="24195"/>
                </a:moveTo>
                <a:lnTo>
                  <a:pt x="100944" y="27083"/>
                </a:lnTo>
                <a:lnTo>
                  <a:pt x="103832" y="27083"/>
                </a:lnTo>
                <a:lnTo>
                  <a:pt x="103832" y="24195"/>
                </a:lnTo>
                <a:close/>
                <a:moveTo>
                  <a:pt x="104987" y="24195"/>
                </a:moveTo>
                <a:lnTo>
                  <a:pt x="104987" y="27083"/>
                </a:lnTo>
                <a:lnTo>
                  <a:pt x="107875" y="27083"/>
                </a:lnTo>
                <a:lnTo>
                  <a:pt x="107875" y="24195"/>
                </a:lnTo>
                <a:close/>
                <a:moveTo>
                  <a:pt x="108938" y="24195"/>
                </a:moveTo>
                <a:lnTo>
                  <a:pt x="108938" y="27083"/>
                </a:lnTo>
                <a:lnTo>
                  <a:pt x="111826" y="27083"/>
                </a:lnTo>
                <a:lnTo>
                  <a:pt x="111826" y="24195"/>
                </a:lnTo>
                <a:close/>
                <a:moveTo>
                  <a:pt x="112920" y="24195"/>
                </a:moveTo>
                <a:lnTo>
                  <a:pt x="112920" y="27083"/>
                </a:lnTo>
                <a:lnTo>
                  <a:pt x="115808" y="27083"/>
                </a:lnTo>
                <a:lnTo>
                  <a:pt x="115808" y="24195"/>
                </a:lnTo>
                <a:close/>
                <a:moveTo>
                  <a:pt x="116993" y="24195"/>
                </a:moveTo>
                <a:lnTo>
                  <a:pt x="116993" y="27083"/>
                </a:lnTo>
                <a:lnTo>
                  <a:pt x="119881" y="27083"/>
                </a:lnTo>
                <a:lnTo>
                  <a:pt x="119881" y="24195"/>
                </a:lnTo>
                <a:close/>
                <a:moveTo>
                  <a:pt x="121188" y="24195"/>
                </a:moveTo>
                <a:lnTo>
                  <a:pt x="121188" y="27083"/>
                </a:lnTo>
                <a:lnTo>
                  <a:pt x="124076" y="27083"/>
                </a:lnTo>
                <a:lnTo>
                  <a:pt x="124076" y="24195"/>
                </a:lnTo>
                <a:close/>
                <a:moveTo>
                  <a:pt x="125474" y="24195"/>
                </a:moveTo>
                <a:lnTo>
                  <a:pt x="125474" y="27083"/>
                </a:lnTo>
                <a:lnTo>
                  <a:pt x="128361" y="27083"/>
                </a:lnTo>
                <a:lnTo>
                  <a:pt x="128361" y="24195"/>
                </a:lnTo>
                <a:close/>
                <a:moveTo>
                  <a:pt x="129851" y="24195"/>
                </a:moveTo>
                <a:lnTo>
                  <a:pt x="129851" y="27083"/>
                </a:lnTo>
                <a:lnTo>
                  <a:pt x="132738" y="27083"/>
                </a:lnTo>
                <a:lnTo>
                  <a:pt x="132738" y="24195"/>
                </a:lnTo>
                <a:close/>
                <a:moveTo>
                  <a:pt x="134228" y="24195"/>
                </a:moveTo>
                <a:lnTo>
                  <a:pt x="134228" y="27083"/>
                </a:lnTo>
                <a:lnTo>
                  <a:pt x="137115" y="27083"/>
                </a:lnTo>
                <a:lnTo>
                  <a:pt x="137115" y="24195"/>
                </a:lnTo>
                <a:close/>
                <a:moveTo>
                  <a:pt x="138605" y="24195"/>
                </a:moveTo>
                <a:lnTo>
                  <a:pt x="138605" y="27083"/>
                </a:lnTo>
                <a:lnTo>
                  <a:pt x="141492" y="27083"/>
                </a:lnTo>
                <a:lnTo>
                  <a:pt x="141492" y="24195"/>
                </a:lnTo>
                <a:close/>
                <a:moveTo>
                  <a:pt x="142982" y="24195"/>
                </a:moveTo>
                <a:lnTo>
                  <a:pt x="142982" y="27083"/>
                </a:lnTo>
                <a:lnTo>
                  <a:pt x="145869" y="27083"/>
                </a:lnTo>
                <a:lnTo>
                  <a:pt x="145869" y="24195"/>
                </a:lnTo>
                <a:close/>
                <a:moveTo>
                  <a:pt x="147359" y="24195"/>
                </a:moveTo>
                <a:lnTo>
                  <a:pt x="147359" y="27083"/>
                </a:lnTo>
                <a:lnTo>
                  <a:pt x="150246" y="27083"/>
                </a:lnTo>
                <a:lnTo>
                  <a:pt x="150246" y="24195"/>
                </a:lnTo>
                <a:close/>
                <a:moveTo>
                  <a:pt x="151401" y="24195"/>
                </a:moveTo>
                <a:lnTo>
                  <a:pt x="151401" y="27083"/>
                </a:lnTo>
                <a:lnTo>
                  <a:pt x="154289" y="27083"/>
                </a:lnTo>
                <a:lnTo>
                  <a:pt x="154289" y="24195"/>
                </a:lnTo>
                <a:close/>
                <a:moveTo>
                  <a:pt x="155383" y="24195"/>
                </a:moveTo>
                <a:lnTo>
                  <a:pt x="155383" y="27083"/>
                </a:lnTo>
                <a:lnTo>
                  <a:pt x="158271" y="27083"/>
                </a:lnTo>
                <a:lnTo>
                  <a:pt x="158271" y="24195"/>
                </a:lnTo>
                <a:close/>
                <a:moveTo>
                  <a:pt x="159335" y="24195"/>
                </a:moveTo>
                <a:lnTo>
                  <a:pt x="159335" y="27083"/>
                </a:lnTo>
                <a:lnTo>
                  <a:pt x="162253" y="27083"/>
                </a:lnTo>
                <a:lnTo>
                  <a:pt x="162253" y="24195"/>
                </a:lnTo>
                <a:close/>
                <a:moveTo>
                  <a:pt x="163438" y="24195"/>
                </a:moveTo>
                <a:lnTo>
                  <a:pt x="163438" y="27083"/>
                </a:lnTo>
                <a:lnTo>
                  <a:pt x="166326" y="27083"/>
                </a:lnTo>
                <a:lnTo>
                  <a:pt x="166326" y="24195"/>
                </a:lnTo>
                <a:close/>
                <a:moveTo>
                  <a:pt x="167997" y="24195"/>
                </a:moveTo>
                <a:lnTo>
                  <a:pt x="167997" y="27083"/>
                </a:lnTo>
                <a:lnTo>
                  <a:pt x="170885" y="27083"/>
                </a:lnTo>
                <a:lnTo>
                  <a:pt x="170885" y="24195"/>
                </a:lnTo>
                <a:close/>
                <a:moveTo>
                  <a:pt x="172040" y="24195"/>
                </a:moveTo>
                <a:lnTo>
                  <a:pt x="172040" y="27083"/>
                </a:lnTo>
                <a:lnTo>
                  <a:pt x="174928" y="27083"/>
                </a:lnTo>
                <a:lnTo>
                  <a:pt x="174928" y="24195"/>
                </a:lnTo>
                <a:close/>
                <a:moveTo>
                  <a:pt x="175991" y="24195"/>
                </a:moveTo>
                <a:lnTo>
                  <a:pt x="175991" y="27083"/>
                </a:lnTo>
                <a:lnTo>
                  <a:pt x="178879" y="27083"/>
                </a:lnTo>
                <a:lnTo>
                  <a:pt x="178879" y="24195"/>
                </a:lnTo>
                <a:close/>
                <a:moveTo>
                  <a:pt x="188606" y="24195"/>
                </a:moveTo>
                <a:lnTo>
                  <a:pt x="188606" y="27083"/>
                </a:lnTo>
                <a:lnTo>
                  <a:pt x="191493" y="27083"/>
                </a:lnTo>
                <a:lnTo>
                  <a:pt x="191493" y="24195"/>
                </a:lnTo>
                <a:close/>
                <a:moveTo>
                  <a:pt x="183" y="25928"/>
                </a:moveTo>
                <a:lnTo>
                  <a:pt x="183" y="28815"/>
                </a:lnTo>
                <a:lnTo>
                  <a:pt x="3070" y="28815"/>
                </a:lnTo>
                <a:lnTo>
                  <a:pt x="3070" y="25928"/>
                </a:lnTo>
                <a:close/>
                <a:moveTo>
                  <a:pt x="62950" y="26535"/>
                </a:moveTo>
                <a:lnTo>
                  <a:pt x="62950" y="29453"/>
                </a:lnTo>
                <a:lnTo>
                  <a:pt x="65837" y="29453"/>
                </a:lnTo>
                <a:lnTo>
                  <a:pt x="65837" y="26535"/>
                </a:lnTo>
                <a:close/>
                <a:moveTo>
                  <a:pt x="67266" y="26535"/>
                </a:moveTo>
                <a:lnTo>
                  <a:pt x="67266" y="29453"/>
                </a:lnTo>
                <a:lnTo>
                  <a:pt x="70154" y="29453"/>
                </a:lnTo>
                <a:lnTo>
                  <a:pt x="70154" y="26535"/>
                </a:lnTo>
                <a:close/>
                <a:moveTo>
                  <a:pt x="71552" y="26535"/>
                </a:moveTo>
                <a:lnTo>
                  <a:pt x="71552" y="29453"/>
                </a:lnTo>
                <a:lnTo>
                  <a:pt x="74439" y="29453"/>
                </a:lnTo>
                <a:lnTo>
                  <a:pt x="74439" y="26535"/>
                </a:lnTo>
                <a:close/>
                <a:moveTo>
                  <a:pt x="16809" y="28268"/>
                </a:moveTo>
                <a:lnTo>
                  <a:pt x="16809" y="31156"/>
                </a:lnTo>
                <a:lnTo>
                  <a:pt x="19697" y="31156"/>
                </a:lnTo>
                <a:lnTo>
                  <a:pt x="19697" y="28268"/>
                </a:lnTo>
                <a:close/>
                <a:moveTo>
                  <a:pt x="21125" y="28268"/>
                </a:moveTo>
                <a:lnTo>
                  <a:pt x="21125" y="31156"/>
                </a:lnTo>
                <a:lnTo>
                  <a:pt x="24013" y="31156"/>
                </a:lnTo>
                <a:lnTo>
                  <a:pt x="24013" y="28268"/>
                </a:lnTo>
                <a:close/>
                <a:moveTo>
                  <a:pt x="25411" y="28268"/>
                </a:moveTo>
                <a:lnTo>
                  <a:pt x="25411" y="31156"/>
                </a:lnTo>
                <a:lnTo>
                  <a:pt x="28299" y="31156"/>
                </a:lnTo>
                <a:lnTo>
                  <a:pt x="28299" y="28268"/>
                </a:lnTo>
                <a:close/>
                <a:moveTo>
                  <a:pt x="29788" y="28268"/>
                </a:moveTo>
                <a:lnTo>
                  <a:pt x="29788" y="31156"/>
                </a:lnTo>
                <a:lnTo>
                  <a:pt x="32676" y="31156"/>
                </a:lnTo>
                <a:lnTo>
                  <a:pt x="32676" y="28268"/>
                </a:lnTo>
                <a:close/>
                <a:moveTo>
                  <a:pt x="34165" y="28268"/>
                </a:moveTo>
                <a:lnTo>
                  <a:pt x="34165" y="31156"/>
                </a:lnTo>
                <a:lnTo>
                  <a:pt x="37053" y="31156"/>
                </a:lnTo>
                <a:lnTo>
                  <a:pt x="37053" y="28268"/>
                </a:lnTo>
                <a:close/>
                <a:moveTo>
                  <a:pt x="38542" y="28268"/>
                </a:moveTo>
                <a:lnTo>
                  <a:pt x="38542" y="31156"/>
                </a:lnTo>
                <a:lnTo>
                  <a:pt x="41430" y="31156"/>
                </a:lnTo>
                <a:lnTo>
                  <a:pt x="41430" y="28268"/>
                </a:lnTo>
                <a:close/>
                <a:moveTo>
                  <a:pt x="55320" y="28329"/>
                </a:moveTo>
                <a:lnTo>
                  <a:pt x="55320" y="31216"/>
                </a:lnTo>
                <a:lnTo>
                  <a:pt x="58208" y="31216"/>
                </a:lnTo>
                <a:lnTo>
                  <a:pt x="58208" y="28329"/>
                </a:lnTo>
                <a:close/>
                <a:moveTo>
                  <a:pt x="92190" y="28359"/>
                </a:moveTo>
                <a:lnTo>
                  <a:pt x="92190" y="31247"/>
                </a:lnTo>
                <a:lnTo>
                  <a:pt x="95078" y="31247"/>
                </a:lnTo>
                <a:lnTo>
                  <a:pt x="95078" y="28359"/>
                </a:lnTo>
                <a:close/>
                <a:moveTo>
                  <a:pt x="96567" y="28359"/>
                </a:moveTo>
                <a:lnTo>
                  <a:pt x="96567" y="31247"/>
                </a:lnTo>
                <a:lnTo>
                  <a:pt x="99455" y="31247"/>
                </a:lnTo>
                <a:lnTo>
                  <a:pt x="99455" y="28359"/>
                </a:lnTo>
                <a:close/>
                <a:moveTo>
                  <a:pt x="100944" y="28359"/>
                </a:moveTo>
                <a:lnTo>
                  <a:pt x="100944" y="31247"/>
                </a:lnTo>
                <a:lnTo>
                  <a:pt x="103832" y="31247"/>
                </a:lnTo>
                <a:lnTo>
                  <a:pt x="103832" y="28359"/>
                </a:lnTo>
                <a:close/>
                <a:moveTo>
                  <a:pt x="104987" y="28359"/>
                </a:moveTo>
                <a:lnTo>
                  <a:pt x="104987" y="31247"/>
                </a:lnTo>
                <a:lnTo>
                  <a:pt x="107875" y="31247"/>
                </a:lnTo>
                <a:lnTo>
                  <a:pt x="107875" y="28359"/>
                </a:lnTo>
                <a:close/>
                <a:moveTo>
                  <a:pt x="108938" y="28359"/>
                </a:moveTo>
                <a:lnTo>
                  <a:pt x="108938" y="31247"/>
                </a:lnTo>
                <a:lnTo>
                  <a:pt x="111826" y="31247"/>
                </a:lnTo>
                <a:lnTo>
                  <a:pt x="111826" y="28359"/>
                </a:lnTo>
                <a:close/>
                <a:moveTo>
                  <a:pt x="112920" y="28359"/>
                </a:moveTo>
                <a:lnTo>
                  <a:pt x="112920" y="31247"/>
                </a:lnTo>
                <a:lnTo>
                  <a:pt x="115808" y="31247"/>
                </a:lnTo>
                <a:lnTo>
                  <a:pt x="115808" y="28359"/>
                </a:lnTo>
                <a:close/>
                <a:moveTo>
                  <a:pt x="116993" y="28359"/>
                </a:moveTo>
                <a:lnTo>
                  <a:pt x="116993" y="31247"/>
                </a:lnTo>
                <a:lnTo>
                  <a:pt x="119881" y="31247"/>
                </a:lnTo>
                <a:lnTo>
                  <a:pt x="119881" y="28359"/>
                </a:lnTo>
                <a:close/>
                <a:moveTo>
                  <a:pt x="121188" y="28359"/>
                </a:moveTo>
                <a:lnTo>
                  <a:pt x="121188" y="31247"/>
                </a:lnTo>
                <a:lnTo>
                  <a:pt x="124076" y="31247"/>
                </a:lnTo>
                <a:lnTo>
                  <a:pt x="124076" y="28359"/>
                </a:lnTo>
                <a:close/>
                <a:moveTo>
                  <a:pt x="125474" y="28359"/>
                </a:moveTo>
                <a:lnTo>
                  <a:pt x="125474" y="31247"/>
                </a:lnTo>
                <a:lnTo>
                  <a:pt x="128361" y="31247"/>
                </a:lnTo>
                <a:lnTo>
                  <a:pt x="128361" y="28359"/>
                </a:lnTo>
                <a:close/>
                <a:moveTo>
                  <a:pt x="129851" y="28359"/>
                </a:moveTo>
                <a:lnTo>
                  <a:pt x="129851" y="31247"/>
                </a:lnTo>
                <a:lnTo>
                  <a:pt x="132738" y="31247"/>
                </a:lnTo>
                <a:lnTo>
                  <a:pt x="132738" y="28359"/>
                </a:lnTo>
                <a:close/>
                <a:moveTo>
                  <a:pt x="134228" y="28359"/>
                </a:moveTo>
                <a:lnTo>
                  <a:pt x="134228" y="31247"/>
                </a:lnTo>
                <a:lnTo>
                  <a:pt x="137115" y="31247"/>
                </a:lnTo>
                <a:lnTo>
                  <a:pt x="137115" y="28359"/>
                </a:lnTo>
                <a:close/>
                <a:moveTo>
                  <a:pt x="138605" y="28359"/>
                </a:moveTo>
                <a:lnTo>
                  <a:pt x="138605" y="31247"/>
                </a:lnTo>
                <a:lnTo>
                  <a:pt x="141492" y="31247"/>
                </a:lnTo>
                <a:lnTo>
                  <a:pt x="141492" y="28359"/>
                </a:lnTo>
                <a:close/>
                <a:moveTo>
                  <a:pt x="142982" y="28359"/>
                </a:moveTo>
                <a:lnTo>
                  <a:pt x="142982" y="31247"/>
                </a:lnTo>
                <a:lnTo>
                  <a:pt x="145869" y="31247"/>
                </a:lnTo>
                <a:lnTo>
                  <a:pt x="145869" y="28359"/>
                </a:lnTo>
                <a:close/>
                <a:moveTo>
                  <a:pt x="147359" y="28359"/>
                </a:moveTo>
                <a:lnTo>
                  <a:pt x="147359" y="31247"/>
                </a:lnTo>
                <a:lnTo>
                  <a:pt x="150246" y="31247"/>
                </a:lnTo>
                <a:lnTo>
                  <a:pt x="150246" y="28359"/>
                </a:lnTo>
                <a:close/>
                <a:moveTo>
                  <a:pt x="151401" y="28359"/>
                </a:moveTo>
                <a:lnTo>
                  <a:pt x="151401" y="31247"/>
                </a:lnTo>
                <a:lnTo>
                  <a:pt x="154289" y="31247"/>
                </a:lnTo>
                <a:lnTo>
                  <a:pt x="154289" y="28359"/>
                </a:lnTo>
                <a:close/>
                <a:moveTo>
                  <a:pt x="155383" y="28359"/>
                </a:moveTo>
                <a:lnTo>
                  <a:pt x="155383" y="31247"/>
                </a:lnTo>
                <a:lnTo>
                  <a:pt x="158271" y="31247"/>
                </a:lnTo>
                <a:lnTo>
                  <a:pt x="158271" y="28359"/>
                </a:lnTo>
                <a:close/>
                <a:moveTo>
                  <a:pt x="159335" y="28359"/>
                </a:moveTo>
                <a:lnTo>
                  <a:pt x="159335" y="31247"/>
                </a:lnTo>
                <a:lnTo>
                  <a:pt x="162253" y="31247"/>
                </a:lnTo>
                <a:lnTo>
                  <a:pt x="162253" y="28359"/>
                </a:lnTo>
                <a:close/>
                <a:moveTo>
                  <a:pt x="163438" y="28359"/>
                </a:moveTo>
                <a:lnTo>
                  <a:pt x="163438" y="31247"/>
                </a:lnTo>
                <a:lnTo>
                  <a:pt x="166326" y="31247"/>
                </a:lnTo>
                <a:lnTo>
                  <a:pt x="166326" y="28359"/>
                </a:lnTo>
                <a:close/>
                <a:moveTo>
                  <a:pt x="167997" y="28359"/>
                </a:moveTo>
                <a:lnTo>
                  <a:pt x="167997" y="31247"/>
                </a:lnTo>
                <a:lnTo>
                  <a:pt x="170885" y="31247"/>
                </a:lnTo>
                <a:lnTo>
                  <a:pt x="170885" y="28359"/>
                </a:lnTo>
                <a:close/>
                <a:moveTo>
                  <a:pt x="172040" y="28359"/>
                </a:moveTo>
                <a:lnTo>
                  <a:pt x="172040" y="31247"/>
                </a:lnTo>
                <a:lnTo>
                  <a:pt x="174928" y="31247"/>
                </a:lnTo>
                <a:lnTo>
                  <a:pt x="174928" y="28359"/>
                </a:lnTo>
                <a:close/>
                <a:moveTo>
                  <a:pt x="188606" y="28359"/>
                </a:moveTo>
                <a:lnTo>
                  <a:pt x="188606" y="31247"/>
                </a:lnTo>
                <a:lnTo>
                  <a:pt x="191493" y="31247"/>
                </a:lnTo>
                <a:lnTo>
                  <a:pt x="191493" y="28359"/>
                </a:lnTo>
                <a:close/>
                <a:moveTo>
                  <a:pt x="62950" y="30548"/>
                </a:moveTo>
                <a:lnTo>
                  <a:pt x="62950" y="33435"/>
                </a:lnTo>
                <a:lnTo>
                  <a:pt x="65837" y="33435"/>
                </a:lnTo>
                <a:lnTo>
                  <a:pt x="65837" y="30548"/>
                </a:lnTo>
                <a:close/>
                <a:moveTo>
                  <a:pt x="67266" y="30548"/>
                </a:moveTo>
                <a:lnTo>
                  <a:pt x="67266" y="33435"/>
                </a:lnTo>
                <a:lnTo>
                  <a:pt x="70154" y="33435"/>
                </a:lnTo>
                <a:lnTo>
                  <a:pt x="70154" y="30548"/>
                </a:lnTo>
                <a:close/>
                <a:moveTo>
                  <a:pt x="21125" y="32493"/>
                </a:moveTo>
                <a:lnTo>
                  <a:pt x="21125" y="35381"/>
                </a:lnTo>
                <a:lnTo>
                  <a:pt x="24013" y="35381"/>
                </a:lnTo>
                <a:lnTo>
                  <a:pt x="24013" y="32493"/>
                </a:lnTo>
                <a:close/>
                <a:moveTo>
                  <a:pt x="25411" y="32493"/>
                </a:moveTo>
                <a:lnTo>
                  <a:pt x="25411" y="35381"/>
                </a:lnTo>
                <a:lnTo>
                  <a:pt x="28299" y="35381"/>
                </a:lnTo>
                <a:lnTo>
                  <a:pt x="28299" y="32493"/>
                </a:lnTo>
                <a:close/>
                <a:moveTo>
                  <a:pt x="29788" y="32493"/>
                </a:moveTo>
                <a:lnTo>
                  <a:pt x="29788" y="35381"/>
                </a:lnTo>
                <a:lnTo>
                  <a:pt x="32676" y="35381"/>
                </a:lnTo>
                <a:lnTo>
                  <a:pt x="32676" y="32493"/>
                </a:lnTo>
                <a:close/>
                <a:moveTo>
                  <a:pt x="34165" y="32493"/>
                </a:moveTo>
                <a:lnTo>
                  <a:pt x="34165" y="35381"/>
                </a:lnTo>
                <a:lnTo>
                  <a:pt x="37053" y="35381"/>
                </a:lnTo>
                <a:lnTo>
                  <a:pt x="37053" y="32493"/>
                </a:lnTo>
                <a:close/>
                <a:moveTo>
                  <a:pt x="38542" y="32493"/>
                </a:moveTo>
                <a:lnTo>
                  <a:pt x="38542" y="35381"/>
                </a:lnTo>
                <a:lnTo>
                  <a:pt x="41430" y="35381"/>
                </a:lnTo>
                <a:lnTo>
                  <a:pt x="41430" y="32493"/>
                </a:lnTo>
                <a:close/>
                <a:moveTo>
                  <a:pt x="51339" y="32493"/>
                </a:moveTo>
                <a:lnTo>
                  <a:pt x="51339" y="35381"/>
                </a:lnTo>
                <a:lnTo>
                  <a:pt x="54226" y="35381"/>
                </a:lnTo>
                <a:lnTo>
                  <a:pt x="54226" y="32493"/>
                </a:lnTo>
                <a:close/>
                <a:moveTo>
                  <a:pt x="55320" y="32493"/>
                </a:moveTo>
                <a:lnTo>
                  <a:pt x="55320" y="35381"/>
                </a:lnTo>
                <a:lnTo>
                  <a:pt x="58208" y="35381"/>
                </a:lnTo>
                <a:lnTo>
                  <a:pt x="58208" y="32493"/>
                </a:lnTo>
                <a:close/>
                <a:moveTo>
                  <a:pt x="92190" y="32493"/>
                </a:moveTo>
                <a:lnTo>
                  <a:pt x="92190" y="35411"/>
                </a:lnTo>
                <a:lnTo>
                  <a:pt x="95078" y="35411"/>
                </a:lnTo>
                <a:lnTo>
                  <a:pt x="95078" y="32493"/>
                </a:lnTo>
                <a:close/>
                <a:moveTo>
                  <a:pt x="96567" y="32493"/>
                </a:moveTo>
                <a:lnTo>
                  <a:pt x="96567" y="35411"/>
                </a:lnTo>
                <a:lnTo>
                  <a:pt x="99455" y="35411"/>
                </a:lnTo>
                <a:lnTo>
                  <a:pt x="99455" y="32493"/>
                </a:lnTo>
                <a:close/>
                <a:moveTo>
                  <a:pt x="100944" y="32493"/>
                </a:moveTo>
                <a:lnTo>
                  <a:pt x="100944" y="35411"/>
                </a:lnTo>
                <a:lnTo>
                  <a:pt x="103832" y="35411"/>
                </a:lnTo>
                <a:lnTo>
                  <a:pt x="103832" y="32493"/>
                </a:lnTo>
                <a:close/>
                <a:moveTo>
                  <a:pt x="104987" y="32493"/>
                </a:moveTo>
                <a:lnTo>
                  <a:pt x="104987" y="35411"/>
                </a:lnTo>
                <a:lnTo>
                  <a:pt x="107875" y="35411"/>
                </a:lnTo>
                <a:lnTo>
                  <a:pt x="107875" y="32493"/>
                </a:lnTo>
                <a:close/>
                <a:moveTo>
                  <a:pt x="108938" y="32493"/>
                </a:moveTo>
                <a:lnTo>
                  <a:pt x="108938" y="35411"/>
                </a:lnTo>
                <a:lnTo>
                  <a:pt x="111826" y="35411"/>
                </a:lnTo>
                <a:lnTo>
                  <a:pt x="111826" y="32493"/>
                </a:lnTo>
                <a:close/>
                <a:moveTo>
                  <a:pt x="112920" y="32493"/>
                </a:moveTo>
                <a:lnTo>
                  <a:pt x="112920" y="35411"/>
                </a:lnTo>
                <a:lnTo>
                  <a:pt x="115808" y="35411"/>
                </a:lnTo>
                <a:lnTo>
                  <a:pt x="115808" y="32493"/>
                </a:lnTo>
                <a:close/>
                <a:moveTo>
                  <a:pt x="116993" y="32493"/>
                </a:moveTo>
                <a:lnTo>
                  <a:pt x="116993" y="35411"/>
                </a:lnTo>
                <a:lnTo>
                  <a:pt x="119881" y="35411"/>
                </a:lnTo>
                <a:lnTo>
                  <a:pt x="119881" y="32493"/>
                </a:lnTo>
                <a:close/>
                <a:moveTo>
                  <a:pt x="121188" y="32493"/>
                </a:moveTo>
                <a:lnTo>
                  <a:pt x="121188" y="35411"/>
                </a:lnTo>
                <a:lnTo>
                  <a:pt x="124076" y="35411"/>
                </a:lnTo>
                <a:lnTo>
                  <a:pt x="124076" y="32493"/>
                </a:lnTo>
                <a:close/>
                <a:moveTo>
                  <a:pt x="125474" y="32493"/>
                </a:moveTo>
                <a:lnTo>
                  <a:pt x="125474" y="35411"/>
                </a:lnTo>
                <a:lnTo>
                  <a:pt x="128361" y="35411"/>
                </a:lnTo>
                <a:lnTo>
                  <a:pt x="128361" y="32493"/>
                </a:lnTo>
                <a:close/>
                <a:moveTo>
                  <a:pt x="129851" y="32493"/>
                </a:moveTo>
                <a:lnTo>
                  <a:pt x="129851" y="35411"/>
                </a:lnTo>
                <a:lnTo>
                  <a:pt x="132738" y="35411"/>
                </a:lnTo>
                <a:lnTo>
                  <a:pt x="132738" y="32493"/>
                </a:lnTo>
                <a:close/>
                <a:moveTo>
                  <a:pt x="134228" y="32493"/>
                </a:moveTo>
                <a:lnTo>
                  <a:pt x="134228" y="35411"/>
                </a:lnTo>
                <a:lnTo>
                  <a:pt x="137115" y="35411"/>
                </a:lnTo>
                <a:lnTo>
                  <a:pt x="137115" y="32493"/>
                </a:lnTo>
                <a:close/>
                <a:moveTo>
                  <a:pt x="138605" y="32493"/>
                </a:moveTo>
                <a:lnTo>
                  <a:pt x="138605" y="35411"/>
                </a:lnTo>
                <a:lnTo>
                  <a:pt x="141492" y="35411"/>
                </a:lnTo>
                <a:lnTo>
                  <a:pt x="141492" y="32493"/>
                </a:lnTo>
                <a:close/>
                <a:moveTo>
                  <a:pt x="142982" y="32493"/>
                </a:moveTo>
                <a:lnTo>
                  <a:pt x="142982" y="35411"/>
                </a:lnTo>
                <a:lnTo>
                  <a:pt x="145869" y="35411"/>
                </a:lnTo>
                <a:lnTo>
                  <a:pt x="145869" y="32493"/>
                </a:lnTo>
                <a:close/>
                <a:moveTo>
                  <a:pt x="147359" y="32493"/>
                </a:moveTo>
                <a:lnTo>
                  <a:pt x="147359" y="35411"/>
                </a:lnTo>
                <a:lnTo>
                  <a:pt x="150246" y="35411"/>
                </a:lnTo>
                <a:lnTo>
                  <a:pt x="150246" y="32493"/>
                </a:lnTo>
                <a:close/>
                <a:moveTo>
                  <a:pt x="151401" y="32493"/>
                </a:moveTo>
                <a:lnTo>
                  <a:pt x="151401" y="35411"/>
                </a:lnTo>
                <a:lnTo>
                  <a:pt x="154289" y="35411"/>
                </a:lnTo>
                <a:lnTo>
                  <a:pt x="154289" y="32493"/>
                </a:lnTo>
                <a:close/>
                <a:moveTo>
                  <a:pt x="155383" y="32493"/>
                </a:moveTo>
                <a:lnTo>
                  <a:pt x="155383" y="35411"/>
                </a:lnTo>
                <a:lnTo>
                  <a:pt x="158271" y="35411"/>
                </a:lnTo>
                <a:lnTo>
                  <a:pt x="158271" y="32493"/>
                </a:lnTo>
                <a:close/>
                <a:moveTo>
                  <a:pt x="159335" y="32493"/>
                </a:moveTo>
                <a:lnTo>
                  <a:pt x="159335" y="35411"/>
                </a:lnTo>
                <a:lnTo>
                  <a:pt x="162253" y="35411"/>
                </a:lnTo>
                <a:lnTo>
                  <a:pt x="162253" y="32493"/>
                </a:lnTo>
                <a:close/>
                <a:moveTo>
                  <a:pt x="163438" y="32493"/>
                </a:moveTo>
                <a:lnTo>
                  <a:pt x="163438" y="35411"/>
                </a:lnTo>
                <a:lnTo>
                  <a:pt x="166326" y="35411"/>
                </a:lnTo>
                <a:lnTo>
                  <a:pt x="166326" y="32493"/>
                </a:lnTo>
                <a:close/>
                <a:moveTo>
                  <a:pt x="167997" y="32493"/>
                </a:moveTo>
                <a:lnTo>
                  <a:pt x="167997" y="35411"/>
                </a:lnTo>
                <a:lnTo>
                  <a:pt x="170885" y="35411"/>
                </a:lnTo>
                <a:lnTo>
                  <a:pt x="170885" y="32493"/>
                </a:lnTo>
                <a:close/>
                <a:moveTo>
                  <a:pt x="172040" y="32493"/>
                </a:moveTo>
                <a:lnTo>
                  <a:pt x="172040" y="35411"/>
                </a:lnTo>
                <a:lnTo>
                  <a:pt x="174928" y="35411"/>
                </a:lnTo>
                <a:lnTo>
                  <a:pt x="174928" y="32493"/>
                </a:lnTo>
                <a:close/>
                <a:moveTo>
                  <a:pt x="175991" y="32493"/>
                </a:moveTo>
                <a:lnTo>
                  <a:pt x="175991" y="35411"/>
                </a:lnTo>
                <a:lnTo>
                  <a:pt x="178879" y="35411"/>
                </a:lnTo>
                <a:lnTo>
                  <a:pt x="178879" y="32493"/>
                </a:lnTo>
                <a:close/>
                <a:moveTo>
                  <a:pt x="188606" y="32493"/>
                </a:moveTo>
                <a:lnTo>
                  <a:pt x="188606" y="35411"/>
                </a:lnTo>
                <a:lnTo>
                  <a:pt x="191493" y="35411"/>
                </a:lnTo>
                <a:lnTo>
                  <a:pt x="191493" y="32493"/>
                </a:lnTo>
                <a:close/>
                <a:moveTo>
                  <a:pt x="67266" y="34651"/>
                </a:moveTo>
                <a:lnTo>
                  <a:pt x="67266" y="37539"/>
                </a:lnTo>
                <a:lnTo>
                  <a:pt x="70154" y="37539"/>
                </a:lnTo>
                <a:lnTo>
                  <a:pt x="70154" y="34651"/>
                </a:lnTo>
                <a:close/>
                <a:moveTo>
                  <a:pt x="92190" y="36657"/>
                </a:moveTo>
                <a:lnTo>
                  <a:pt x="92190" y="39545"/>
                </a:lnTo>
                <a:lnTo>
                  <a:pt x="95078" y="39545"/>
                </a:lnTo>
                <a:lnTo>
                  <a:pt x="95078" y="36657"/>
                </a:lnTo>
                <a:close/>
                <a:moveTo>
                  <a:pt x="96567" y="36657"/>
                </a:moveTo>
                <a:lnTo>
                  <a:pt x="96567" y="39545"/>
                </a:lnTo>
                <a:lnTo>
                  <a:pt x="99455" y="39545"/>
                </a:lnTo>
                <a:lnTo>
                  <a:pt x="99455" y="36657"/>
                </a:lnTo>
                <a:close/>
                <a:moveTo>
                  <a:pt x="100944" y="36657"/>
                </a:moveTo>
                <a:lnTo>
                  <a:pt x="100944" y="39545"/>
                </a:lnTo>
                <a:lnTo>
                  <a:pt x="103832" y="39545"/>
                </a:lnTo>
                <a:lnTo>
                  <a:pt x="103832" y="36657"/>
                </a:lnTo>
                <a:close/>
                <a:moveTo>
                  <a:pt x="104987" y="36657"/>
                </a:moveTo>
                <a:lnTo>
                  <a:pt x="104987" y="39545"/>
                </a:lnTo>
                <a:lnTo>
                  <a:pt x="107875" y="39545"/>
                </a:lnTo>
                <a:lnTo>
                  <a:pt x="107875" y="36657"/>
                </a:lnTo>
                <a:close/>
                <a:moveTo>
                  <a:pt x="108938" y="36657"/>
                </a:moveTo>
                <a:lnTo>
                  <a:pt x="108938" y="39545"/>
                </a:lnTo>
                <a:lnTo>
                  <a:pt x="111826" y="39545"/>
                </a:lnTo>
                <a:lnTo>
                  <a:pt x="111826" y="36657"/>
                </a:lnTo>
                <a:close/>
                <a:moveTo>
                  <a:pt x="112920" y="36657"/>
                </a:moveTo>
                <a:lnTo>
                  <a:pt x="112920" y="39545"/>
                </a:lnTo>
                <a:lnTo>
                  <a:pt x="115808" y="39545"/>
                </a:lnTo>
                <a:lnTo>
                  <a:pt x="115808" y="36657"/>
                </a:lnTo>
                <a:close/>
                <a:moveTo>
                  <a:pt x="116993" y="36657"/>
                </a:moveTo>
                <a:lnTo>
                  <a:pt x="116993" y="39545"/>
                </a:lnTo>
                <a:lnTo>
                  <a:pt x="119881" y="39545"/>
                </a:lnTo>
                <a:lnTo>
                  <a:pt x="119881" y="36657"/>
                </a:lnTo>
                <a:close/>
                <a:moveTo>
                  <a:pt x="121188" y="36657"/>
                </a:moveTo>
                <a:lnTo>
                  <a:pt x="121188" y="39545"/>
                </a:lnTo>
                <a:lnTo>
                  <a:pt x="124076" y="39545"/>
                </a:lnTo>
                <a:lnTo>
                  <a:pt x="124076" y="36657"/>
                </a:lnTo>
                <a:close/>
                <a:moveTo>
                  <a:pt x="125474" y="36657"/>
                </a:moveTo>
                <a:lnTo>
                  <a:pt x="125474" y="39545"/>
                </a:lnTo>
                <a:lnTo>
                  <a:pt x="128361" y="39545"/>
                </a:lnTo>
                <a:lnTo>
                  <a:pt x="128361" y="36657"/>
                </a:lnTo>
                <a:close/>
                <a:moveTo>
                  <a:pt x="129851" y="36657"/>
                </a:moveTo>
                <a:lnTo>
                  <a:pt x="129851" y="39545"/>
                </a:lnTo>
                <a:lnTo>
                  <a:pt x="132738" y="39545"/>
                </a:lnTo>
                <a:lnTo>
                  <a:pt x="132738" y="36657"/>
                </a:lnTo>
                <a:close/>
                <a:moveTo>
                  <a:pt x="134228" y="36657"/>
                </a:moveTo>
                <a:lnTo>
                  <a:pt x="134228" y="39545"/>
                </a:lnTo>
                <a:lnTo>
                  <a:pt x="137115" y="39545"/>
                </a:lnTo>
                <a:lnTo>
                  <a:pt x="137115" y="36657"/>
                </a:lnTo>
                <a:close/>
                <a:moveTo>
                  <a:pt x="138605" y="36657"/>
                </a:moveTo>
                <a:lnTo>
                  <a:pt x="138605" y="39545"/>
                </a:lnTo>
                <a:lnTo>
                  <a:pt x="141492" y="39545"/>
                </a:lnTo>
                <a:lnTo>
                  <a:pt x="141492" y="36657"/>
                </a:lnTo>
                <a:close/>
                <a:moveTo>
                  <a:pt x="142982" y="36657"/>
                </a:moveTo>
                <a:lnTo>
                  <a:pt x="142982" y="39545"/>
                </a:lnTo>
                <a:lnTo>
                  <a:pt x="145869" y="39545"/>
                </a:lnTo>
                <a:lnTo>
                  <a:pt x="145869" y="36657"/>
                </a:lnTo>
                <a:close/>
                <a:moveTo>
                  <a:pt x="147359" y="36657"/>
                </a:moveTo>
                <a:lnTo>
                  <a:pt x="147359" y="39545"/>
                </a:lnTo>
                <a:lnTo>
                  <a:pt x="150246" y="39545"/>
                </a:lnTo>
                <a:lnTo>
                  <a:pt x="150246" y="36657"/>
                </a:lnTo>
                <a:close/>
                <a:moveTo>
                  <a:pt x="151401" y="36657"/>
                </a:moveTo>
                <a:lnTo>
                  <a:pt x="151401" y="39545"/>
                </a:lnTo>
                <a:lnTo>
                  <a:pt x="154289" y="39545"/>
                </a:lnTo>
                <a:lnTo>
                  <a:pt x="154289" y="36657"/>
                </a:lnTo>
                <a:close/>
                <a:moveTo>
                  <a:pt x="155383" y="36657"/>
                </a:moveTo>
                <a:lnTo>
                  <a:pt x="155383" y="39545"/>
                </a:lnTo>
                <a:lnTo>
                  <a:pt x="158271" y="39545"/>
                </a:lnTo>
                <a:lnTo>
                  <a:pt x="158271" y="36657"/>
                </a:lnTo>
                <a:close/>
                <a:moveTo>
                  <a:pt x="159335" y="36657"/>
                </a:moveTo>
                <a:lnTo>
                  <a:pt x="159335" y="39545"/>
                </a:lnTo>
                <a:lnTo>
                  <a:pt x="162253" y="39545"/>
                </a:lnTo>
                <a:lnTo>
                  <a:pt x="162253" y="36657"/>
                </a:lnTo>
                <a:close/>
                <a:moveTo>
                  <a:pt x="163438" y="36657"/>
                </a:moveTo>
                <a:lnTo>
                  <a:pt x="163438" y="39545"/>
                </a:lnTo>
                <a:lnTo>
                  <a:pt x="166326" y="39545"/>
                </a:lnTo>
                <a:lnTo>
                  <a:pt x="166326" y="36657"/>
                </a:lnTo>
                <a:close/>
                <a:moveTo>
                  <a:pt x="167997" y="36657"/>
                </a:moveTo>
                <a:lnTo>
                  <a:pt x="167997" y="39545"/>
                </a:lnTo>
                <a:lnTo>
                  <a:pt x="170885" y="39545"/>
                </a:lnTo>
                <a:lnTo>
                  <a:pt x="170885" y="36657"/>
                </a:lnTo>
                <a:close/>
                <a:moveTo>
                  <a:pt x="172040" y="36657"/>
                </a:moveTo>
                <a:lnTo>
                  <a:pt x="172040" y="39545"/>
                </a:lnTo>
                <a:lnTo>
                  <a:pt x="174928" y="39545"/>
                </a:lnTo>
                <a:lnTo>
                  <a:pt x="174928" y="36657"/>
                </a:lnTo>
                <a:close/>
                <a:moveTo>
                  <a:pt x="175991" y="36657"/>
                </a:moveTo>
                <a:lnTo>
                  <a:pt x="175991" y="39545"/>
                </a:lnTo>
                <a:lnTo>
                  <a:pt x="178879" y="39545"/>
                </a:lnTo>
                <a:lnTo>
                  <a:pt x="178879" y="36657"/>
                </a:lnTo>
                <a:close/>
                <a:moveTo>
                  <a:pt x="16809" y="36718"/>
                </a:moveTo>
                <a:lnTo>
                  <a:pt x="16809" y="39606"/>
                </a:lnTo>
                <a:lnTo>
                  <a:pt x="19697" y="39606"/>
                </a:lnTo>
                <a:lnTo>
                  <a:pt x="19697" y="36718"/>
                </a:lnTo>
                <a:close/>
                <a:moveTo>
                  <a:pt x="21125" y="36718"/>
                </a:moveTo>
                <a:lnTo>
                  <a:pt x="21125" y="39606"/>
                </a:lnTo>
                <a:lnTo>
                  <a:pt x="24013" y="39606"/>
                </a:lnTo>
                <a:lnTo>
                  <a:pt x="24013" y="36718"/>
                </a:lnTo>
                <a:close/>
                <a:moveTo>
                  <a:pt x="25411" y="36718"/>
                </a:moveTo>
                <a:lnTo>
                  <a:pt x="25411" y="39606"/>
                </a:lnTo>
                <a:lnTo>
                  <a:pt x="28299" y="39606"/>
                </a:lnTo>
                <a:lnTo>
                  <a:pt x="28299" y="36718"/>
                </a:lnTo>
                <a:close/>
                <a:moveTo>
                  <a:pt x="29788" y="36718"/>
                </a:moveTo>
                <a:lnTo>
                  <a:pt x="29788" y="39606"/>
                </a:lnTo>
                <a:lnTo>
                  <a:pt x="32676" y="39606"/>
                </a:lnTo>
                <a:lnTo>
                  <a:pt x="32676" y="36718"/>
                </a:lnTo>
                <a:close/>
                <a:moveTo>
                  <a:pt x="34165" y="36718"/>
                </a:moveTo>
                <a:lnTo>
                  <a:pt x="34165" y="39606"/>
                </a:lnTo>
                <a:lnTo>
                  <a:pt x="37053" y="39606"/>
                </a:lnTo>
                <a:lnTo>
                  <a:pt x="37053" y="36718"/>
                </a:lnTo>
                <a:close/>
                <a:moveTo>
                  <a:pt x="38542" y="36718"/>
                </a:moveTo>
                <a:lnTo>
                  <a:pt x="38542" y="39606"/>
                </a:lnTo>
                <a:lnTo>
                  <a:pt x="41430" y="39606"/>
                </a:lnTo>
                <a:lnTo>
                  <a:pt x="41430" y="36718"/>
                </a:lnTo>
                <a:close/>
                <a:moveTo>
                  <a:pt x="42919" y="36718"/>
                </a:moveTo>
                <a:lnTo>
                  <a:pt x="42919" y="39606"/>
                </a:lnTo>
                <a:lnTo>
                  <a:pt x="45807" y="39606"/>
                </a:lnTo>
                <a:lnTo>
                  <a:pt x="45807" y="36718"/>
                </a:lnTo>
                <a:close/>
                <a:moveTo>
                  <a:pt x="51339" y="36718"/>
                </a:moveTo>
                <a:lnTo>
                  <a:pt x="51339" y="39606"/>
                </a:lnTo>
                <a:lnTo>
                  <a:pt x="54226" y="39606"/>
                </a:lnTo>
                <a:lnTo>
                  <a:pt x="54226" y="36718"/>
                </a:lnTo>
                <a:close/>
                <a:moveTo>
                  <a:pt x="55320" y="36718"/>
                </a:moveTo>
                <a:lnTo>
                  <a:pt x="55320" y="39606"/>
                </a:lnTo>
                <a:lnTo>
                  <a:pt x="58208" y="39606"/>
                </a:lnTo>
                <a:lnTo>
                  <a:pt x="58208" y="36718"/>
                </a:lnTo>
                <a:close/>
                <a:moveTo>
                  <a:pt x="59272" y="36718"/>
                </a:moveTo>
                <a:lnTo>
                  <a:pt x="59272" y="39606"/>
                </a:lnTo>
                <a:lnTo>
                  <a:pt x="62159" y="39606"/>
                </a:lnTo>
                <a:lnTo>
                  <a:pt x="62159" y="36718"/>
                </a:lnTo>
                <a:close/>
                <a:moveTo>
                  <a:pt x="21125" y="40943"/>
                </a:moveTo>
                <a:lnTo>
                  <a:pt x="21125" y="43831"/>
                </a:lnTo>
                <a:lnTo>
                  <a:pt x="24013" y="43831"/>
                </a:lnTo>
                <a:lnTo>
                  <a:pt x="24013" y="40943"/>
                </a:lnTo>
                <a:close/>
                <a:moveTo>
                  <a:pt x="25411" y="40943"/>
                </a:moveTo>
                <a:lnTo>
                  <a:pt x="25411" y="43831"/>
                </a:lnTo>
                <a:lnTo>
                  <a:pt x="28299" y="43831"/>
                </a:lnTo>
                <a:lnTo>
                  <a:pt x="28299" y="40943"/>
                </a:lnTo>
                <a:close/>
                <a:moveTo>
                  <a:pt x="29788" y="40943"/>
                </a:moveTo>
                <a:lnTo>
                  <a:pt x="29788" y="43831"/>
                </a:lnTo>
                <a:lnTo>
                  <a:pt x="32676" y="43831"/>
                </a:lnTo>
                <a:lnTo>
                  <a:pt x="32676" y="40943"/>
                </a:lnTo>
                <a:close/>
                <a:moveTo>
                  <a:pt x="34165" y="40943"/>
                </a:moveTo>
                <a:lnTo>
                  <a:pt x="34165" y="43831"/>
                </a:lnTo>
                <a:lnTo>
                  <a:pt x="37053" y="43831"/>
                </a:lnTo>
                <a:lnTo>
                  <a:pt x="37053" y="40943"/>
                </a:lnTo>
                <a:close/>
                <a:moveTo>
                  <a:pt x="38542" y="40943"/>
                </a:moveTo>
                <a:lnTo>
                  <a:pt x="38542" y="43831"/>
                </a:lnTo>
                <a:lnTo>
                  <a:pt x="41430" y="43831"/>
                </a:lnTo>
                <a:lnTo>
                  <a:pt x="41430" y="40943"/>
                </a:lnTo>
                <a:close/>
                <a:moveTo>
                  <a:pt x="42919" y="40943"/>
                </a:moveTo>
                <a:lnTo>
                  <a:pt x="42919" y="43831"/>
                </a:lnTo>
                <a:lnTo>
                  <a:pt x="45807" y="43831"/>
                </a:lnTo>
                <a:lnTo>
                  <a:pt x="45807" y="40943"/>
                </a:lnTo>
                <a:close/>
                <a:moveTo>
                  <a:pt x="47296" y="40943"/>
                </a:moveTo>
                <a:lnTo>
                  <a:pt x="47296" y="43831"/>
                </a:lnTo>
                <a:lnTo>
                  <a:pt x="50184" y="43831"/>
                </a:lnTo>
                <a:lnTo>
                  <a:pt x="50184" y="40943"/>
                </a:lnTo>
                <a:close/>
                <a:moveTo>
                  <a:pt x="51339" y="40943"/>
                </a:moveTo>
                <a:lnTo>
                  <a:pt x="51339" y="43831"/>
                </a:lnTo>
                <a:lnTo>
                  <a:pt x="54226" y="43831"/>
                </a:lnTo>
                <a:lnTo>
                  <a:pt x="54226" y="40943"/>
                </a:lnTo>
                <a:close/>
                <a:moveTo>
                  <a:pt x="55320" y="40943"/>
                </a:moveTo>
                <a:lnTo>
                  <a:pt x="55320" y="43831"/>
                </a:lnTo>
                <a:lnTo>
                  <a:pt x="58208" y="43831"/>
                </a:lnTo>
                <a:lnTo>
                  <a:pt x="58208" y="40943"/>
                </a:lnTo>
                <a:close/>
                <a:moveTo>
                  <a:pt x="59272" y="40943"/>
                </a:moveTo>
                <a:lnTo>
                  <a:pt x="59272" y="43831"/>
                </a:lnTo>
                <a:lnTo>
                  <a:pt x="62159" y="43831"/>
                </a:lnTo>
                <a:lnTo>
                  <a:pt x="62159" y="40943"/>
                </a:lnTo>
                <a:close/>
                <a:moveTo>
                  <a:pt x="63345" y="40943"/>
                </a:moveTo>
                <a:lnTo>
                  <a:pt x="63345" y="43831"/>
                </a:lnTo>
                <a:lnTo>
                  <a:pt x="66263" y="43831"/>
                </a:lnTo>
                <a:lnTo>
                  <a:pt x="66263" y="40943"/>
                </a:lnTo>
                <a:close/>
                <a:moveTo>
                  <a:pt x="87722" y="40943"/>
                </a:moveTo>
                <a:lnTo>
                  <a:pt x="87722" y="43831"/>
                </a:lnTo>
                <a:lnTo>
                  <a:pt x="90610" y="43831"/>
                </a:lnTo>
                <a:lnTo>
                  <a:pt x="90610" y="40943"/>
                </a:lnTo>
                <a:close/>
                <a:moveTo>
                  <a:pt x="92099" y="40943"/>
                </a:moveTo>
                <a:lnTo>
                  <a:pt x="92099" y="43831"/>
                </a:lnTo>
                <a:lnTo>
                  <a:pt x="94987" y="43831"/>
                </a:lnTo>
                <a:lnTo>
                  <a:pt x="94987" y="40943"/>
                </a:lnTo>
                <a:close/>
                <a:moveTo>
                  <a:pt x="96476" y="40943"/>
                </a:moveTo>
                <a:lnTo>
                  <a:pt x="96476" y="43831"/>
                </a:lnTo>
                <a:lnTo>
                  <a:pt x="99364" y="43831"/>
                </a:lnTo>
                <a:lnTo>
                  <a:pt x="99364" y="40943"/>
                </a:lnTo>
                <a:close/>
                <a:moveTo>
                  <a:pt x="100853" y="40943"/>
                </a:moveTo>
                <a:lnTo>
                  <a:pt x="100853" y="43831"/>
                </a:lnTo>
                <a:lnTo>
                  <a:pt x="103741" y="43831"/>
                </a:lnTo>
                <a:lnTo>
                  <a:pt x="103741" y="40943"/>
                </a:lnTo>
                <a:close/>
                <a:moveTo>
                  <a:pt x="104896" y="40943"/>
                </a:moveTo>
                <a:lnTo>
                  <a:pt x="104896" y="43831"/>
                </a:lnTo>
                <a:lnTo>
                  <a:pt x="107783" y="43831"/>
                </a:lnTo>
                <a:lnTo>
                  <a:pt x="107783" y="40943"/>
                </a:lnTo>
                <a:close/>
                <a:moveTo>
                  <a:pt x="108878" y="40943"/>
                </a:moveTo>
                <a:lnTo>
                  <a:pt x="108878" y="43831"/>
                </a:lnTo>
                <a:lnTo>
                  <a:pt x="111765" y="43831"/>
                </a:lnTo>
                <a:lnTo>
                  <a:pt x="111765" y="40943"/>
                </a:lnTo>
                <a:close/>
                <a:moveTo>
                  <a:pt x="112829" y="40943"/>
                </a:moveTo>
                <a:lnTo>
                  <a:pt x="112829" y="43831"/>
                </a:lnTo>
                <a:lnTo>
                  <a:pt x="115717" y="43831"/>
                </a:lnTo>
                <a:lnTo>
                  <a:pt x="115717" y="40943"/>
                </a:lnTo>
                <a:close/>
                <a:moveTo>
                  <a:pt x="116902" y="40943"/>
                </a:moveTo>
                <a:lnTo>
                  <a:pt x="116902" y="43831"/>
                </a:lnTo>
                <a:lnTo>
                  <a:pt x="119820" y="43831"/>
                </a:lnTo>
                <a:lnTo>
                  <a:pt x="119820" y="40943"/>
                </a:lnTo>
                <a:close/>
                <a:moveTo>
                  <a:pt x="121097" y="40943"/>
                </a:moveTo>
                <a:lnTo>
                  <a:pt x="121097" y="43831"/>
                </a:lnTo>
                <a:lnTo>
                  <a:pt x="124015" y="43831"/>
                </a:lnTo>
                <a:lnTo>
                  <a:pt x="124015" y="40943"/>
                </a:lnTo>
                <a:close/>
                <a:moveTo>
                  <a:pt x="125413" y="40943"/>
                </a:moveTo>
                <a:lnTo>
                  <a:pt x="125413" y="43831"/>
                </a:lnTo>
                <a:lnTo>
                  <a:pt x="128301" y="43831"/>
                </a:lnTo>
                <a:lnTo>
                  <a:pt x="128301" y="40943"/>
                </a:lnTo>
                <a:close/>
                <a:moveTo>
                  <a:pt x="129790" y="40943"/>
                </a:moveTo>
                <a:lnTo>
                  <a:pt x="129790" y="43831"/>
                </a:lnTo>
                <a:lnTo>
                  <a:pt x="132678" y="43831"/>
                </a:lnTo>
                <a:lnTo>
                  <a:pt x="132678" y="40943"/>
                </a:lnTo>
                <a:close/>
                <a:moveTo>
                  <a:pt x="134167" y="40943"/>
                </a:moveTo>
                <a:lnTo>
                  <a:pt x="134167" y="43831"/>
                </a:lnTo>
                <a:lnTo>
                  <a:pt x="137054" y="43831"/>
                </a:lnTo>
                <a:lnTo>
                  <a:pt x="137054" y="40943"/>
                </a:lnTo>
                <a:close/>
                <a:moveTo>
                  <a:pt x="138544" y="40943"/>
                </a:moveTo>
                <a:lnTo>
                  <a:pt x="138544" y="43831"/>
                </a:lnTo>
                <a:lnTo>
                  <a:pt x="141431" y="43831"/>
                </a:lnTo>
                <a:lnTo>
                  <a:pt x="141431" y="40943"/>
                </a:lnTo>
                <a:close/>
                <a:moveTo>
                  <a:pt x="142921" y="40943"/>
                </a:moveTo>
                <a:lnTo>
                  <a:pt x="142921" y="43831"/>
                </a:lnTo>
                <a:lnTo>
                  <a:pt x="145808" y="43831"/>
                </a:lnTo>
                <a:lnTo>
                  <a:pt x="145808" y="40943"/>
                </a:lnTo>
                <a:close/>
                <a:moveTo>
                  <a:pt x="147298" y="40943"/>
                </a:moveTo>
                <a:lnTo>
                  <a:pt x="147298" y="43831"/>
                </a:lnTo>
                <a:lnTo>
                  <a:pt x="150185" y="43831"/>
                </a:lnTo>
                <a:lnTo>
                  <a:pt x="150185" y="40943"/>
                </a:lnTo>
                <a:close/>
                <a:moveTo>
                  <a:pt x="151340" y="40943"/>
                </a:moveTo>
                <a:lnTo>
                  <a:pt x="151340" y="43831"/>
                </a:lnTo>
                <a:lnTo>
                  <a:pt x="154228" y="43831"/>
                </a:lnTo>
                <a:lnTo>
                  <a:pt x="154228" y="40943"/>
                </a:lnTo>
                <a:close/>
                <a:moveTo>
                  <a:pt x="155292" y="40943"/>
                </a:moveTo>
                <a:lnTo>
                  <a:pt x="155292" y="43831"/>
                </a:lnTo>
                <a:lnTo>
                  <a:pt x="158210" y="43831"/>
                </a:lnTo>
                <a:lnTo>
                  <a:pt x="158210" y="40943"/>
                </a:lnTo>
                <a:close/>
                <a:moveTo>
                  <a:pt x="159274" y="40943"/>
                </a:moveTo>
                <a:lnTo>
                  <a:pt x="159274" y="43831"/>
                </a:lnTo>
                <a:lnTo>
                  <a:pt x="162161" y="43831"/>
                </a:lnTo>
                <a:lnTo>
                  <a:pt x="162161" y="40943"/>
                </a:lnTo>
                <a:close/>
                <a:moveTo>
                  <a:pt x="163347" y="40943"/>
                </a:moveTo>
                <a:lnTo>
                  <a:pt x="163347" y="43831"/>
                </a:lnTo>
                <a:lnTo>
                  <a:pt x="166234" y="43831"/>
                </a:lnTo>
                <a:lnTo>
                  <a:pt x="166234" y="40943"/>
                </a:lnTo>
                <a:close/>
                <a:moveTo>
                  <a:pt x="167906" y="40943"/>
                </a:moveTo>
                <a:lnTo>
                  <a:pt x="167906" y="43831"/>
                </a:lnTo>
                <a:lnTo>
                  <a:pt x="170794" y="43831"/>
                </a:lnTo>
                <a:lnTo>
                  <a:pt x="170794" y="40943"/>
                </a:lnTo>
                <a:close/>
                <a:moveTo>
                  <a:pt x="171949" y="40943"/>
                </a:moveTo>
                <a:lnTo>
                  <a:pt x="171949" y="43831"/>
                </a:lnTo>
                <a:lnTo>
                  <a:pt x="174836" y="43831"/>
                </a:lnTo>
                <a:lnTo>
                  <a:pt x="174836" y="40943"/>
                </a:lnTo>
                <a:close/>
                <a:moveTo>
                  <a:pt x="175931" y="40943"/>
                </a:moveTo>
                <a:lnTo>
                  <a:pt x="175931" y="43831"/>
                </a:lnTo>
                <a:lnTo>
                  <a:pt x="178818" y="43831"/>
                </a:lnTo>
                <a:lnTo>
                  <a:pt x="178818" y="40943"/>
                </a:lnTo>
                <a:close/>
                <a:moveTo>
                  <a:pt x="87813" y="45046"/>
                </a:moveTo>
                <a:lnTo>
                  <a:pt x="87813" y="47934"/>
                </a:lnTo>
                <a:lnTo>
                  <a:pt x="90701" y="47934"/>
                </a:lnTo>
                <a:lnTo>
                  <a:pt x="90701" y="45046"/>
                </a:lnTo>
                <a:close/>
                <a:moveTo>
                  <a:pt x="92190" y="45046"/>
                </a:moveTo>
                <a:lnTo>
                  <a:pt x="92190" y="47934"/>
                </a:lnTo>
                <a:lnTo>
                  <a:pt x="95078" y="47934"/>
                </a:lnTo>
                <a:lnTo>
                  <a:pt x="95078" y="45046"/>
                </a:lnTo>
                <a:close/>
                <a:moveTo>
                  <a:pt x="96567" y="45046"/>
                </a:moveTo>
                <a:lnTo>
                  <a:pt x="96567" y="47934"/>
                </a:lnTo>
                <a:lnTo>
                  <a:pt x="99455" y="47934"/>
                </a:lnTo>
                <a:lnTo>
                  <a:pt x="99455" y="45046"/>
                </a:lnTo>
                <a:close/>
                <a:moveTo>
                  <a:pt x="100944" y="45046"/>
                </a:moveTo>
                <a:lnTo>
                  <a:pt x="100944" y="47934"/>
                </a:lnTo>
                <a:lnTo>
                  <a:pt x="103832" y="47934"/>
                </a:lnTo>
                <a:lnTo>
                  <a:pt x="103832" y="45046"/>
                </a:lnTo>
                <a:close/>
                <a:moveTo>
                  <a:pt x="104987" y="45046"/>
                </a:moveTo>
                <a:lnTo>
                  <a:pt x="104987" y="47934"/>
                </a:lnTo>
                <a:lnTo>
                  <a:pt x="107875" y="47934"/>
                </a:lnTo>
                <a:lnTo>
                  <a:pt x="107875" y="45046"/>
                </a:lnTo>
                <a:close/>
                <a:moveTo>
                  <a:pt x="108938" y="45046"/>
                </a:moveTo>
                <a:lnTo>
                  <a:pt x="108938" y="47934"/>
                </a:lnTo>
                <a:lnTo>
                  <a:pt x="111826" y="47934"/>
                </a:lnTo>
                <a:lnTo>
                  <a:pt x="111826" y="45046"/>
                </a:lnTo>
                <a:close/>
                <a:moveTo>
                  <a:pt x="112920" y="45046"/>
                </a:moveTo>
                <a:lnTo>
                  <a:pt x="112920" y="47934"/>
                </a:lnTo>
                <a:lnTo>
                  <a:pt x="115808" y="47934"/>
                </a:lnTo>
                <a:lnTo>
                  <a:pt x="115808" y="45046"/>
                </a:lnTo>
                <a:close/>
                <a:moveTo>
                  <a:pt x="116993" y="45046"/>
                </a:moveTo>
                <a:lnTo>
                  <a:pt x="116993" y="47934"/>
                </a:lnTo>
                <a:lnTo>
                  <a:pt x="119881" y="47934"/>
                </a:lnTo>
                <a:lnTo>
                  <a:pt x="119881" y="45046"/>
                </a:lnTo>
                <a:close/>
                <a:moveTo>
                  <a:pt x="121188" y="45046"/>
                </a:moveTo>
                <a:lnTo>
                  <a:pt x="121188" y="47934"/>
                </a:lnTo>
                <a:lnTo>
                  <a:pt x="124076" y="47934"/>
                </a:lnTo>
                <a:lnTo>
                  <a:pt x="124076" y="45046"/>
                </a:lnTo>
                <a:close/>
                <a:moveTo>
                  <a:pt x="125474" y="45046"/>
                </a:moveTo>
                <a:lnTo>
                  <a:pt x="125474" y="47934"/>
                </a:lnTo>
                <a:lnTo>
                  <a:pt x="128361" y="47934"/>
                </a:lnTo>
                <a:lnTo>
                  <a:pt x="128361" y="45046"/>
                </a:lnTo>
                <a:close/>
                <a:moveTo>
                  <a:pt x="129851" y="45046"/>
                </a:moveTo>
                <a:lnTo>
                  <a:pt x="129851" y="47934"/>
                </a:lnTo>
                <a:lnTo>
                  <a:pt x="132738" y="47934"/>
                </a:lnTo>
                <a:lnTo>
                  <a:pt x="132738" y="45046"/>
                </a:lnTo>
                <a:close/>
                <a:moveTo>
                  <a:pt x="134228" y="45046"/>
                </a:moveTo>
                <a:lnTo>
                  <a:pt x="134228" y="47934"/>
                </a:lnTo>
                <a:lnTo>
                  <a:pt x="137115" y="47934"/>
                </a:lnTo>
                <a:lnTo>
                  <a:pt x="137115" y="45046"/>
                </a:lnTo>
                <a:close/>
                <a:moveTo>
                  <a:pt x="138605" y="45046"/>
                </a:moveTo>
                <a:lnTo>
                  <a:pt x="138605" y="47934"/>
                </a:lnTo>
                <a:lnTo>
                  <a:pt x="141492" y="47934"/>
                </a:lnTo>
                <a:lnTo>
                  <a:pt x="141492" y="45046"/>
                </a:lnTo>
                <a:close/>
                <a:moveTo>
                  <a:pt x="142982" y="45046"/>
                </a:moveTo>
                <a:lnTo>
                  <a:pt x="142982" y="47934"/>
                </a:lnTo>
                <a:lnTo>
                  <a:pt x="145869" y="47934"/>
                </a:lnTo>
                <a:lnTo>
                  <a:pt x="145869" y="45046"/>
                </a:lnTo>
                <a:close/>
                <a:moveTo>
                  <a:pt x="147359" y="45046"/>
                </a:moveTo>
                <a:lnTo>
                  <a:pt x="147359" y="47934"/>
                </a:lnTo>
                <a:lnTo>
                  <a:pt x="150246" y="47934"/>
                </a:lnTo>
                <a:lnTo>
                  <a:pt x="150246" y="45046"/>
                </a:lnTo>
                <a:close/>
                <a:moveTo>
                  <a:pt x="151401" y="45046"/>
                </a:moveTo>
                <a:lnTo>
                  <a:pt x="151401" y="47934"/>
                </a:lnTo>
                <a:lnTo>
                  <a:pt x="154289" y="47934"/>
                </a:lnTo>
                <a:lnTo>
                  <a:pt x="154289" y="45046"/>
                </a:lnTo>
                <a:close/>
                <a:moveTo>
                  <a:pt x="155383" y="45046"/>
                </a:moveTo>
                <a:lnTo>
                  <a:pt x="155383" y="47934"/>
                </a:lnTo>
                <a:lnTo>
                  <a:pt x="158271" y="47934"/>
                </a:lnTo>
                <a:lnTo>
                  <a:pt x="158271" y="45046"/>
                </a:lnTo>
                <a:close/>
                <a:moveTo>
                  <a:pt x="159335" y="45046"/>
                </a:moveTo>
                <a:lnTo>
                  <a:pt x="159335" y="47934"/>
                </a:lnTo>
                <a:lnTo>
                  <a:pt x="162253" y="47934"/>
                </a:lnTo>
                <a:lnTo>
                  <a:pt x="162253" y="45046"/>
                </a:lnTo>
                <a:close/>
                <a:moveTo>
                  <a:pt x="163438" y="45046"/>
                </a:moveTo>
                <a:lnTo>
                  <a:pt x="163438" y="47934"/>
                </a:lnTo>
                <a:lnTo>
                  <a:pt x="166326" y="47934"/>
                </a:lnTo>
                <a:lnTo>
                  <a:pt x="166326" y="45046"/>
                </a:lnTo>
                <a:close/>
                <a:moveTo>
                  <a:pt x="167997" y="45046"/>
                </a:moveTo>
                <a:lnTo>
                  <a:pt x="167997" y="47934"/>
                </a:lnTo>
                <a:lnTo>
                  <a:pt x="170885" y="47934"/>
                </a:lnTo>
                <a:lnTo>
                  <a:pt x="170885" y="45046"/>
                </a:lnTo>
                <a:close/>
                <a:moveTo>
                  <a:pt x="172040" y="45046"/>
                </a:moveTo>
                <a:lnTo>
                  <a:pt x="172040" y="47934"/>
                </a:lnTo>
                <a:lnTo>
                  <a:pt x="174928" y="47934"/>
                </a:lnTo>
                <a:lnTo>
                  <a:pt x="174928" y="45046"/>
                </a:lnTo>
                <a:close/>
                <a:moveTo>
                  <a:pt x="16809" y="45168"/>
                </a:moveTo>
                <a:lnTo>
                  <a:pt x="16809" y="48056"/>
                </a:lnTo>
                <a:lnTo>
                  <a:pt x="19697" y="48056"/>
                </a:lnTo>
                <a:lnTo>
                  <a:pt x="19697" y="45168"/>
                </a:lnTo>
                <a:close/>
                <a:moveTo>
                  <a:pt x="21125" y="45168"/>
                </a:moveTo>
                <a:lnTo>
                  <a:pt x="21125" y="48056"/>
                </a:lnTo>
                <a:lnTo>
                  <a:pt x="24013" y="48056"/>
                </a:lnTo>
                <a:lnTo>
                  <a:pt x="24013" y="45168"/>
                </a:lnTo>
                <a:close/>
                <a:moveTo>
                  <a:pt x="25411" y="45168"/>
                </a:moveTo>
                <a:lnTo>
                  <a:pt x="25411" y="48056"/>
                </a:lnTo>
                <a:lnTo>
                  <a:pt x="28299" y="48056"/>
                </a:lnTo>
                <a:lnTo>
                  <a:pt x="28299" y="45168"/>
                </a:lnTo>
                <a:close/>
                <a:moveTo>
                  <a:pt x="29788" y="45168"/>
                </a:moveTo>
                <a:lnTo>
                  <a:pt x="29788" y="48056"/>
                </a:lnTo>
                <a:lnTo>
                  <a:pt x="32676" y="48056"/>
                </a:lnTo>
                <a:lnTo>
                  <a:pt x="32676" y="45168"/>
                </a:lnTo>
                <a:close/>
                <a:moveTo>
                  <a:pt x="34165" y="45168"/>
                </a:moveTo>
                <a:lnTo>
                  <a:pt x="34165" y="48056"/>
                </a:lnTo>
                <a:lnTo>
                  <a:pt x="37053" y="48056"/>
                </a:lnTo>
                <a:lnTo>
                  <a:pt x="37053" y="45168"/>
                </a:lnTo>
                <a:close/>
                <a:moveTo>
                  <a:pt x="38542" y="45168"/>
                </a:moveTo>
                <a:lnTo>
                  <a:pt x="38542" y="48056"/>
                </a:lnTo>
                <a:lnTo>
                  <a:pt x="41430" y="48056"/>
                </a:lnTo>
                <a:lnTo>
                  <a:pt x="41430" y="45168"/>
                </a:lnTo>
                <a:close/>
                <a:moveTo>
                  <a:pt x="42919" y="45168"/>
                </a:moveTo>
                <a:lnTo>
                  <a:pt x="42919" y="48056"/>
                </a:lnTo>
                <a:lnTo>
                  <a:pt x="45807" y="48056"/>
                </a:lnTo>
                <a:lnTo>
                  <a:pt x="45807" y="45168"/>
                </a:lnTo>
                <a:close/>
                <a:moveTo>
                  <a:pt x="47296" y="45168"/>
                </a:moveTo>
                <a:lnTo>
                  <a:pt x="47296" y="48056"/>
                </a:lnTo>
                <a:lnTo>
                  <a:pt x="50184" y="48056"/>
                </a:lnTo>
                <a:lnTo>
                  <a:pt x="50184" y="45168"/>
                </a:lnTo>
                <a:close/>
                <a:moveTo>
                  <a:pt x="54865" y="45168"/>
                </a:moveTo>
                <a:lnTo>
                  <a:pt x="54865" y="48056"/>
                </a:lnTo>
                <a:lnTo>
                  <a:pt x="57752" y="48056"/>
                </a:lnTo>
                <a:lnTo>
                  <a:pt x="57752" y="45168"/>
                </a:lnTo>
                <a:close/>
                <a:moveTo>
                  <a:pt x="83436" y="49180"/>
                </a:moveTo>
                <a:lnTo>
                  <a:pt x="83436" y="52098"/>
                </a:lnTo>
                <a:lnTo>
                  <a:pt x="86324" y="52098"/>
                </a:lnTo>
                <a:lnTo>
                  <a:pt x="86324" y="49180"/>
                </a:lnTo>
                <a:close/>
                <a:moveTo>
                  <a:pt x="87813" y="49180"/>
                </a:moveTo>
                <a:lnTo>
                  <a:pt x="87813" y="52098"/>
                </a:lnTo>
                <a:lnTo>
                  <a:pt x="90701" y="52098"/>
                </a:lnTo>
                <a:lnTo>
                  <a:pt x="90701" y="49180"/>
                </a:lnTo>
                <a:close/>
                <a:moveTo>
                  <a:pt x="92190" y="49180"/>
                </a:moveTo>
                <a:lnTo>
                  <a:pt x="92190" y="52098"/>
                </a:lnTo>
                <a:lnTo>
                  <a:pt x="95078" y="52098"/>
                </a:lnTo>
                <a:lnTo>
                  <a:pt x="95078" y="49180"/>
                </a:lnTo>
                <a:close/>
                <a:moveTo>
                  <a:pt x="96567" y="49180"/>
                </a:moveTo>
                <a:lnTo>
                  <a:pt x="96567" y="52098"/>
                </a:lnTo>
                <a:lnTo>
                  <a:pt x="99455" y="52098"/>
                </a:lnTo>
                <a:lnTo>
                  <a:pt x="99455" y="49180"/>
                </a:lnTo>
                <a:close/>
                <a:moveTo>
                  <a:pt x="100944" y="49180"/>
                </a:moveTo>
                <a:lnTo>
                  <a:pt x="100944" y="52098"/>
                </a:lnTo>
                <a:lnTo>
                  <a:pt x="103832" y="52098"/>
                </a:lnTo>
                <a:lnTo>
                  <a:pt x="103832" y="49180"/>
                </a:lnTo>
                <a:close/>
                <a:moveTo>
                  <a:pt x="104987" y="49180"/>
                </a:moveTo>
                <a:lnTo>
                  <a:pt x="104987" y="52098"/>
                </a:lnTo>
                <a:lnTo>
                  <a:pt x="107875" y="52098"/>
                </a:lnTo>
                <a:lnTo>
                  <a:pt x="107875" y="49180"/>
                </a:lnTo>
                <a:close/>
                <a:moveTo>
                  <a:pt x="116993" y="49180"/>
                </a:moveTo>
                <a:lnTo>
                  <a:pt x="116993" y="52098"/>
                </a:lnTo>
                <a:lnTo>
                  <a:pt x="119881" y="52098"/>
                </a:lnTo>
                <a:lnTo>
                  <a:pt x="119881" y="49180"/>
                </a:lnTo>
                <a:close/>
                <a:moveTo>
                  <a:pt x="121188" y="49180"/>
                </a:moveTo>
                <a:lnTo>
                  <a:pt x="121188" y="52098"/>
                </a:lnTo>
                <a:lnTo>
                  <a:pt x="124076" y="52098"/>
                </a:lnTo>
                <a:lnTo>
                  <a:pt x="124076" y="49180"/>
                </a:lnTo>
                <a:close/>
                <a:moveTo>
                  <a:pt x="125474" y="49180"/>
                </a:moveTo>
                <a:lnTo>
                  <a:pt x="125474" y="52098"/>
                </a:lnTo>
                <a:lnTo>
                  <a:pt x="128361" y="52098"/>
                </a:lnTo>
                <a:lnTo>
                  <a:pt x="128361" y="49180"/>
                </a:lnTo>
                <a:close/>
                <a:moveTo>
                  <a:pt x="129851" y="49180"/>
                </a:moveTo>
                <a:lnTo>
                  <a:pt x="129851" y="52098"/>
                </a:lnTo>
                <a:lnTo>
                  <a:pt x="132738" y="52098"/>
                </a:lnTo>
                <a:lnTo>
                  <a:pt x="132738" y="49180"/>
                </a:lnTo>
                <a:close/>
                <a:moveTo>
                  <a:pt x="134228" y="49180"/>
                </a:moveTo>
                <a:lnTo>
                  <a:pt x="134228" y="52098"/>
                </a:lnTo>
                <a:lnTo>
                  <a:pt x="137115" y="52098"/>
                </a:lnTo>
                <a:lnTo>
                  <a:pt x="137115" y="49180"/>
                </a:lnTo>
                <a:close/>
                <a:moveTo>
                  <a:pt x="138605" y="49180"/>
                </a:moveTo>
                <a:lnTo>
                  <a:pt x="138605" y="52098"/>
                </a:lnTo>
                <a:lnTo>
                  <a:pt x="141492" y="52098"/>
                </a:lnTo>
                <a:lnTo>
                  <a:pt x="141492" y="49180"/>
                </a:lnTo>
                <a:close/>
                <a:moveTo>
                  <a:pt x="142982" y="49180"/>
                </a:moveTo>
                <a:lnTo>
                  <a:pt x="142982" y="52098"/>
                </a:lnTo>
                <a:lnTo>
                  <a:pt x="145869" y="52098"/>
                </a:lnTo>
                <a:lnTo>
                  <a:pt x="145869" y="49180"/>
                </a:lnTo>
                <a:close/>
                <a:moveTo>
                  <a:pt x="147359" y="49180"/>
                </a:moveTo>
                <a:lnTo>
                  <a:pt x="147359" y="52098"/>
                </a:lnTo>
                <a:lnTo>
                  <a:pt x="150246" y="52098"/>
                </a:lnTo>
                <a:lnTo>
                  <a:pt x="150246" y="49180"/>
                </a:lnTo>
                <a:close/>
                <a:moveTo>
                  <a:pt x="151401" y="49180"/>
                </a:moveTo>
                <a:lnTo>
                  <a:pt x="151401" y="52098"/>
                </a:lnTo>
                <a:lnTo>
                  <a:pt x="154289" y="52098"/>
                </a:lnTo>
                <a:lnTo>
                  <a:pt x="154289" y="49180"/>
                </a:lnTo>
                <a:close/>
                <a:moveTo>
                  <a:pt x="155383" y="49180"/>
                </a:moveTo>
                <a:lnTo>
                  <a:pt x="155383" y="52098"/>
                </a:lnTo>
                <a:lnTo>
                  <a:pt x="158271" y="52098"/>
                </a:lnTo>
                <a:lnTo>
                  <a:pt x="158271" y="49180"/>
                </a:lnTo>
                <a:close/>
                <a:moveTo>
                  <a:pt x="159335" y="49180"/>
                </a:moveTo>
                <a:lnTo>
                  <a:pt x="159335" y="52098"/>
                </a:lnTo>
                <a:lnTo>
                  <a:pt x="162253" y="52098"/>
                </a:lnTo>
                <a:lnTo>
                  <a:pt x="162253" y="49180"/>
                </a:lnTo>
                <a:close/>
                <a:moveTo>
                  <a:pt x="163438" y="49180"/>
                </a:moveTo>
                <a:lnTo>
                  <a:pt x="163438" y="52098"/>
                </a:lnTo>
                <a:lnTo>
                  <a:pt x="166326" y="52098"/>
                </a:lnTo>
                <a:lnTo>
                  <a:pt x="166326" y="49180"/>
                </a:lnTo>
                <a:close/>
                <a:moveTo>
                  <a:pt x="167997" y="49180"/>
                </a:moveTo>
                <a:lnTo>
                  <a:pt x="167997" y="52098"/>
                </a:lnTo>
                <a:lnTo>
                  <a:pt x="170885" y="52098"/>
                </a:lnTo>
                <a:lnTo>
                  <a:pt x="170885" y="49180"/>
                </a:lnTo>
                <a:close/>
                <a:moveTo>
                  <a:pt x="172040" y="49180"/>
                </a:moveTo>
                <a:lnTo>
                  <a:pt x="172040" y="52098"/>
                </a:lnTo>
                <a:lnTo>
                  <a:pt x="174928" y="52098"/>
                </a:lnTo>
                <a:lnTo>
                  <a:pt x="174928" y="49180"/>
                </a:lnTo>
                <a:close/>
                <a:moveTo>
                  <a:pt x="16809" y="49393"/>
                </a:moveTo>
                <a:lnTo>
                  <a:pt x="16809" y="52281"/>
                </a:lnTo>
                <a:lnTo>
                  <a:pt x="19697" y="52281"/>
                </a:lnTo>
                <a:lnTo>
                  <a:pt x="19697" y="49393"/>
                </a:lnTo>
                <a:close/>
                <a:moveTo>
                  <a:pt x="21125" y="49393"/>
                </a:moveTo>
                <a:lnTo>
                  <a:pt x="21125" y="52281"/>
                </a:lnTo>
                <a:lnTo>
                  <a:pt x="24013" y="52281"/>
                </a:lnTo>
                <a:lnTo>
                  <a:pt x="24013" y="49393"/>
                </a:lnTo>
                <a:close/>
                <a:moveTo>
                  <a:pt x="25411" y="49393"/>
                </a:moveTo>
                <a:lnTo>
                  <a:pt x="25411" y="52281"/>
                </a:lnTo>
                <a:lnTo>
                  <a:pt x="28299" y="52281"/>
                </a:lnTo>
                <a:lnTo>
                  <a:pt x="28299" y="49393"/>
                </a:lnTo>
                <a:close/>
                <a:moveTo>
                  <a:pt x="29788" y="49393"/>
                </a:moveTo>
                <a:lnTo>
                  <a:pt x="29788" y="52281"/>
                </a:lnTo>
                <a:lnTo>
                  <a:pt x="32676" y="52281"/>
                </a:lnTo>
                <a:lnTo>
                  <a:pt x="32676" y="49393"/>
                </a:lnTo>
                <a:close/>
                <a:moveTo>
                  <a:pt x="34165" y="49393"/>
                </a:moveTo>
                <a:lnTo>
                  <a:pt x="34165" y="52281"/>
                </a:lnTo>
                <a:lnTo>
                  <a:pt x="37053" y="52281"/>
                </a:lnTo>
                <a:lnTo>
                  <a:pt x="37053" y="49393"/>
                </a:lnTo>
                <a:close/>
                <a:moveTo>
                  <a:pt x="38542" y="49393"/>
                </a:moveTo>
                <a:lnTo>
                  <a:pt x="38542" y="52281"/>
                </a:lnTo>
                <a:lnTo>
                  <a:pt x="41430" y="52281"/>
                </a:lnTo>
                <a:lnTo>
                  <a:pt x="41430" y="49393"/>
                </a:lnTo>
                <a:close/>
                <a:moveTo>
                  <a:pt x="42919" y="49393"/>
                </a:moveTo>
                <a:lnTo>
                  <a:pt x="42919" y="52281"/>
                </a:lnTo>
                <a:lnTo>
                  <a:pt x="45807" y="52281"/>
                </a:lnTo>
                <a:lnTo>
                  <a:pt x="45807" y="49393"/>
                </a:lnTo>
                <a:close/>
                <a:moveTo>
                  <a:pt x="47296" y="49393"/>
                </a:moveTo>
                <a:lnTo>
                  <a:pt x="47296" y="52281"/>
                </a:lnTo>
                <a:lnTo>
                  <a:pt x="50184" y="52281"/>
                </a:lnTo>
                <a:lnTo>
                  <a:pt x="50184" y="49393"/>
                </a:lnTo>
                <a:close/>
                <a:moveTo>
                  <a:pt x="51339" y="49393"/>
                </a:moveTo>
                <a:lnTo>
                  <a:pt x="51339" y="52281"/>
                </a:lnTo>
                <a:lnTo>
                  <a:pt x="54226" y="52281"/>
                </a:lnTo>
                <a:lnTo>
                  <a:pt x="54226" y="49393"/>
                </a:lnTo>
                <a:close/>
                <a:moveTo>
                  <a:pt x="83436" y="53344"/>
                </a:moveTo>
                <a:lnTo>
                  <a:pt x="83436" y="56232"/>
                </a:lnTo>
                <a:lnTo>
                  <a:pt x="86324" y="56232"/>
                </a:lnTo>
                <a:lnTo>
                  <a:pt x="86324" y="53344"/>
                </a:lnTo>
                <a:close/>
                <a:moveTo>
                  <a:pt x="92190" y="53344"/>
                </a:moveTo>
                <a:lnTo>
                  <a:pt x="92190" y="56232"/>
                </a:lnTo>
                <a:lnTo>
                  <a:pt x="95078" y="56232"/>
                </a:lnTo>
                <a:lnTo>
                  <a:pt x="95078" y="53344"/>
                </a:lnTo>
                <a:close/>
                <a:moveTo>
                  <a:pt x="112920" y="53344"/>
                </a:moveTo>
                <a:lnTo>
                  <a:pt x="112920" y="56232"/>
                </a:lnTo>
                <a:lnTo>
                  <a:pt x="115808" y="56232"/>
                </a:lnTo>
                <a:lnTo>
                  <a:pt x="115808" y="53344"/>
                </a:lnTo>
                <a:close/>
                <a:moveTo>
                  <a:pt x="116993" y="53344"/>
                </a:moveTo>
                <a:lnTo>
                  <a:pt x="116993" y="56232"/>
                </a:lnTo>
                <a:lnTo>
                  <a:pt x="119881" y="56232"/>
                </a:lnTo>
                <a:lnTo>
                  <a:pt x="119881" y="53344"/>
                </a:lnTo>
                <a:close/>
                <a:moveTo>
                  <a:pt x="125474" y="53344"/>
                </a:moveTo>
                <a:lnTo>
                  <a:pt x="125474" y="56232"/>
                </a:lnTo>
                <a:lnTo>
                  <a:pt x="128361" y="56232"/>
                </a:lnTo>
                <a:lnTo>
                  <a:pt x="128361" y="53344"/>
                </a:lnTo>
                <a:close/>
                <a:moveTo>
                  <a:pt x="129851" y="53344"/>
                </a:moveTo>
                <a:lnTo>
                  <a:pt x="129851" y="56232"/>
                </a:lnTo>
                <a:lnTo>
                  <a:pt x="132738" y="56232"/>
                </a:lnTo>
                <a:lnTo>
                  <a:pt x="132738" y="53344"/>
                </a:lnTo>
                <a:close/>
                <a:moveTo>
                  <a:pt x="134228" y="53344"/>
                </a:moveTo>
                <a:lnTo>
                  <a:pt x="134228" y="56232"/>
                </a:lnTo>
                <a:lnTo>
                  <a:pt x="137115" y="56232"/>
                </a:lnTo>
                <a:lnTo>
                  <a:pt x="137115" y="53344"/>
                </a:lnTo>
                <a:close/>
                <a:moveTo>
                  <a:pt x="138605" y="53344"/>
                </a:moveTo>
                <a:lnTo>
                  <a:pt x="138605" y="56232"/>
                </a:lnTo>
                <a:lnTo>
                  <a:pt x="141492" y="56232"/>
                </a:lnTo>
                <a:lnTo>
                  <a:pt x="141492" y="53344"/>
                </a:lnTo>
                <a:close/>
                <a:moveTo>
                  <a:pt x="142982" y="53344"/>
                </a:moveTo>
                <a:lnTo>
                  <a:pt x="142982" y="56232"/>
                </a:lnTo>
                <a:lnTo>
                  <a:pt x="145869" y="56232"/>
                </a:lnTo>
                <a:lnTo>
                  <a:pt x="145869" y="53344"/>
                </a:lnTo>
                <a:close/>
                <a:moveTo>
                  <a:pt x="147359" y="53344"/>
                </a:moveTo>
                <a:lnTo>
                  <a:pt x="147359" y="56232"/>
                </a:lnTo>
                <a:lnTo>
                  <a:pt x="150246" y="56232"/>
                </a:lnTo>
                <a:lnTo>
                  <a:pt x="150246" y="53344"/>
                </a:lnTo>
                <a:close/>
                <a:moveTo>
                  <a:pt x="151401" y="53344"/>
                </a:moveTo>
                <a:lnTo>
                  <a:pt x="151401" y="56232"/>
                </a:lnTo>
                <a:lnTo>
                  <a:pt x="154289" y="56232"/>
                </a:lnTo>
                <a:lnTo>
                  <a:pt x="154289" y="53344"/>
                </a:lnTo>
                <a:close/>
                <a:moveTo>
                  <a:pt x="155383" y="53344"/>
                </a:moveTo>
                <a:lnTo>
                  <a:pt x="155383" y="56232"/>
                </a:lnTo>
                <a:lnTo>
                  <a:pt x="158271" y="56232"/>
                </a:lnTo>
                <a:lnTo>
                  <a:pt x="158271" y="53344"/>
                </a:lnTo>
                <a:close/>
                <a:moveTo>
                  <a:pt x="159335" y="53344"/>
                </a:moveTo>
                <a:lnTo>
                  <a:pt x="159335" y="56232"/>
                </a:lnTo>
                <a:lnTo>
                  <a:pt x="162253" y="56232"/>
                </a:lnTo>
                <a:lnTo>
                  <a:pt x="162253" y="53344"/>
                </a:lnTo>
                <a:close/>
                <a:moveTo>
                  <a:pt x="163438" y="53344"/>
                </a:moveTo>
                <a:lnTo>
                  <a:pt x="163438" y="56232"/>
                </a:lnTo>
                <a:lnTo>
                  <a:pt x="166326" y="56232"/>
                </a:lnTo>
                <a:lnTo>
                  <a:pt x="166326" y="53344"/>
                </a:lnTo>
                <a:close/>
                <a:moveTo>
                  <a:pt x="167997" y="53344"/>
                </a:moveTo>
                <a:lnTo>
                  <a:pt x="167997" y="56232"/>
                </a:lnTo>
                <a:lnTo>
                  <a:pt x="170885" y="56232"/>
                </a:lnTo>
                <a:lnTo>
                  <a:pt x="170885" y="53344"/>
                </a:lnTo>
                <a:close/>
                <a:moveTo>
                  <a:pt x="175566" y="53344"/>
                </a:moveTo>
                <a:lnTo>
                  <a:pt x="175566" y="56232"/>
                </a:lnTo>
                <a:lnTo>
                  <a:pt x="178453" y="56232"/>
                </a:lnTo>
                <a:lnTo>
                  <a:pt x="178453" y="53344"/>
                </a:lnTo>
                <a:close/>
                <a:moveTo>
                  <a:pt x="21125" y="53618"/>
                </a:moveTo>
                <a:lnTo>
                  <a:pt x="21125" y="56505"/>
                </a:lnTo>
                <a:lnTo>
                  <a:pt x="24013" y="56505"/>
                </a:lnTo>
                <a:lnTo>
                  <a:pt x="24013" y="53618"/>
                </a:lnTo>
                <a:close/>
                <a:moveTo>
                  <a:pt x="25411" y="53618"/>
                </a:moveTo>
                <a:lnTo>
                  <a:pt x="25411" y="56505"/>
                </a:lnTo>
                <a:lnTo>
                  <a:pt x="28299" y="56505"/>
                </a:lnTo>
                <a:lnTo>
                  <a:pt x="28299" y="53618"/>
                </a:lnTo>
                <a:close/>
                <a:moveTo>
                  <a:pt x="29788" y="53618"/>
                </a:moveTo>
                <a:lnTo>
                  <a:pt x="29788" y="56505"/>
                </a:lnTo>
                <a:lnTo>
                  <a:pt x="32676" y="56505"/>
                </a:lnTo>
                <a:lnTo>
                  <a:pt x="32676" y="53618"/>
                </a:lnTo>
                <a:close/>
                <a:moveTo>
                  <a:pt x="34165" y="53618"/>
                </a:moveTo>
                <a:lnTo>
                  <a:pt x="34165" y="56505"/>
                </a:lnTo>
                <a:lnTo>
                  <a:pt x="37053" y="56505"/>
                </a:lnTo>
                <a:lnTo>
                  <a:pt x="37053" y="53618"/>
                </a:lnTo>
                <a:close/>
                <a:moveTo>
                  <a:pt x="38542" y="53618"/>
                </a:moveTo>
                <a:lnTo>
                  <a:pt x="38542" y="56505"/>
                </a:lnTo>
                <a:lnTo>
                  <a:pt x="41430" y="56505"/>
                </a:lnTo>
                <a:lnTo>
                  <a:pt x="41430" y="53618"/>
                </a:lnTo>
                <a:close/>
                <a:moveTo>
                  <a:pt x="42919" y="53618"/>
                </a:moveTo>
                <a:lnTo>
                  <a:pt x="42919" y="56505"/>
                </a:lnTo>
                <a:lnTo>
                  <a:pt x="45807" y="56505"/>
                </a:lnTo>
                <a:lnTo>
                  <a:pt x="45807" y="53618"/>
                </a:lnTo>
                <a:close/>
                <a:moveTo>
                  <a:pt x="47296" y="53618"/>
                </a:moveTo>
                <a:lnTo>
                  <a:pt x="47296" y="56505"/>
                </a:lnTo>
                <a:lnTo>
                  <a:pt x="50184" y="56505"/>
                </a:lnTo>
                <a:lnTo>
                  <a:pt x="50184" y="53618"/>
                </a:lnTo>
                <a:close/>
                <a:moveTo>
                  <a:pt x="87813" y="53709"/>
                </a:moveTo>
                <a:lnTo>
                  <a:pt x="87813" y="56597"/>
                </a:lnTo>
                <a:lnTo>
                  <a:pt x="90701" y="56597"/>
                </a:lnTo>
                <a:lnTo>
                  <a:pt x="90701" y="53709"/>
                </a:lnTo>
                <a:close/>
                <a:moveTo>
                  <a:pt x="83436" y="57509"/>
                </a:moveTo>
                <a:lnTo>
                  <a:pt x="83436" y="60396"/>
                </a:lnTo>
                <a:lnTo>
                  <a:pt x="86324" y="60396"/>
                </a:lnTo>
                <a:lnTo>
                  <a:pt x="86324" y="57509"/>
                </a:lnTo>
                <a:close/>
                <a:moveTo>
                  <a:pt x="92190" y="57509"/>
                </a:moveTo>
                <a:lnTo>
                  <a:pt x="92190" y="60396"/>
                </a:lnTo>
                <a:lnTo>
                  <a:pt x="95078" y="60396"/>
                </a:lnTo>
                <a:lnTo>
                  <a:pt x="95078" y="57509"/>
                </a:lnTo>
                <a:close/>
                <a:moveTo>
                  <a:pt x="96567" y="57509"/>
                </a:moveTo>
                <a:lnTo>
                  <a:pt x="96567" y="60396"/>
                </a:lnTo>
                <a:lnTo>
                  <a:pt x="99455" y="60396"/>
                </a:lnTo>
                <a:lnTo>
                  <a:pt x="99455" y="57509"/>
                </a:lnTo>
                <a:close/>
                <a:moveTo>
                  <a:pt x="108938" y="57509"/>
                </a:moveTo>
                <a:lnTo>
                  <a:pt x="108938" y="60396"/>
                </a:lnTo>
                <a:lnTo>
                  <a:pt x="111826" y="60396"/>
                </a:lnTo>
                <a:lnTo>
                  <a:pt x="111826" y="57509"/>
                </a:lnTo>
                <a:close/>
                <a:moveTo>
                  <a:pt x="112920" y="57509"/>
                </a:moveTo>
                <a:lnTo>
                  <a:pt x="112920" y="60396"/>
                </a:lnTo>
                <a:lnTo>
                  <a:pt x="115808" y="60396"/>
                </a:lnTo>
                <a:lnTo>
                  <a:pt x="115808" y="57509"/>
                </a:lnTo>
                <a:close/>
                <a:moveTo>
                  <a:pt x="116993" y="57509"/>
                </a:moveTo>
                <a:lnTo>
                  <a:pt x="116993" y="60396"/>
                </a:lnTo>
                <a:lnTo>
                  <a:pt x="119881" y="60396"/>
                </a:lnTo>
                <a:lnTo>
                  <a:pt x="119881" y="57509"/>
                </a:lnTo>
                <a:close/>
                <a:moveTo>
                  <a:pt x="121188" y="57509"/>
                </a:moveTo>
                <a:lnTo>
                  <a:pt x="121188" y="60396"/>
                </a:lnTo>
                <a:lnTo>
                  <a:pt x="124076" y="60396"/>
                </a:lnTo>
                <a:lnTo>
                  <a:pt x="124076" y="57509"/>
                </a:lnTo>
                <a:close/>
                <a:moveTo>
                  <a:pt x="125474" y="57509"/>
                </a:moveTo>
                <a:lnTo>
                  <a:pt x="125474" y="60396"/>
                </a:lnTo>
                <a:lnTo>
                  <a:pt x="128361" y="60396"/>
                </a:lnTo>
                <a:lnTo>
                  <a:pt x="128361" y="57509"/>
                </a:lnTo>
                <a:close/>
                <a:moveTo>
                  <a:pt x="129851" y="57509"/>
                </a:moveTo>
                <a:lnTo>
                  <a:pt x="129851" y="60396"/>
                </a:lnTo>
                <a:lnTo>
                  <a:pt x="132738" y="60396"/>
                </a:lnTo>
                <a:lnTo>
                  <a:pt x="132738" y="57509"/>
                </a:lnTo>
                <a:close/>
                <a:moveTo>
                  <a:pt x="134228" y="57509"/>
                </a:moveTo>
                <a:lnTo>
                  <a:pt x="134228" y="60396"/>
                </a:lnTo>
                <a:lnTo>
                  <a:pt x="137115" y="60396"/>
                </a:lnTo>
                <a:lnTo>
                  <a:pt x="137115" y="57509"/>
                </a:lnTo>
                <a:close/>
                <a:moveTo>
                  <a:pt x="138605" y="57509"/>
                </a:moveTo>
                <a:lnTo>
                  <a:pt x="138605" y="60396"/>
                </a:lnTo>
                <a:lnTo>
                  <a:pt x="141492" y="60396"/>
                </a:lnTo>
                <a:lnTo>
                  <a:pt x="141492" y="57509"/>
                </a:lnTo>
                <a:close/>
                <a:moveTo>
                  <a:pt x="142982" y="57509"/>
                </a:moveTo>
                <a:lnTo>
                  <a:pt x="142982" y="60396"/>
                </a:lnTo>
                <a:lnTo>
                  <a:pt x="145869" y="60396"/>
                </a:lnTo>
                <a:lnTo>
                  <a:pt x="145869" y="57509"/>
                </a:lnTo>
                <a:close/>
                <a:moveTo>
                  <a:pt x="147359" y="57509"/>
                </a:moveTo>
                <a:lnTo>
                  <a:pt x="147359" y="60396"/>
                </a:lnTo>
                <a:lnTo>
                  <a:pt x="150246" y="60396"/>
                </a:lnTo>
                <a:lnTo>
                  <a:pt x="150246" y="57509"/>
                </a:lnTo>
                <a:close/>
                <a:moveTo>
                  <a:pt x="151401" y="57509"/>
                </a:moveTo>
                <a:lnTo>
                  <a:pt x="151401" y="60396"/>
                </a:lnTo>
                <a:lnTo>
                  <a:pt x="154289" y="60396"/>
                </a:lnTo>
                <a:lnTo>
                  <a:pt x="154289" y="57509"/>
                </a:lnTo>
                <a:close/>
                <a:moveTo>
                  <a:pt x="155383" y="57509"/>
                </a:moveTo>
                <a:lnTo>
                  <a:pt x="155383" y="60396"/>
                </a:lnTo>
                <a:lnTo>
                  <a:pt x="158271" y="60396"/>
                </a:lnTo>
                <a:lnTo>
                  <a:pt x="158271" y="57509"/>
                </a:lnTo>
                <a:close/>
                <a:moveTo>
                  <a:pt x="159335" y="57509"/>
                </a:moveTo>
                <a:lnTo>
                  <a:pt x="159335" y="60396"/>
                </a:lnTo>
                <a:lnTo>
                  <a:pt x="162253" y="60396"/>
                </a:lnTo>
                <a:lnTo>
                  <a:pt x="162253" y="57509"/>
                </a:lnTo>
                <a:close/>
                <a:moveTo>
                  <a:pt x="163438" y="57509"/>
                </a:moveTo>
                <a:lnTo>
                  <a:pt x="163438" y="60396"/>
                </a:lnTo>
                <a:lnTo>
                  <a:pt x="166326" y="60396"/>
                </a:lnTo>
                <a:lnTo>
                  <a:pt x="166326" y="57509"/>
                </a:lnTo>
                <a:close/>
                <a:moveTo>
                  <a:pt x="167997" y="57509"/>
                </a:moveTo>
                <a:lnTo>
                  <a:pt x="167997" y="60396"/>
                </a:lnTo>
                <a:lnTo>
                  <a:pt x="170885" y="60396"/>
                </a:lnTo>
                <a:lnTo>
                  <a:pt x="170885" y="57509"/>
                </a:lnTo>
                <a:close/>
                <a:moveTo>
                  <a:pt x="21125" y="57843"/>
                </a:moveTo>
                <a:lnTo>
                  <a:pt x="21125" y="60761"/>
                </a:lnTo>
                <a:lnTo>
                  <a:pt x="24013" y="60761"/>
                </a:lnTo>
                <a:lnTo>
                  <a:pt x="24013" y="57843"/>
                </a:lnTo>
                <a:close/>
                <a:moveTo>
                  <a:pt x="25411" y="57843"/>
                </a:moveTo>
                <a:lnTo>
                  <a:pt x="25411" y="60761"/>
                </a:lnTo>
                <a:lnTo>
                  <a:pt x="28299" y="60761"/>
                </a:lnTo>
                <a:lnTo>
                  <a:pt x="28299" y="57843"/>
                </a:lnTo>
                <a:close/>
                <a:moveTo>
                  <a:pt x="29788" y="57843"/>
                </a:moveTo>
                <a:lnTo>
                  <a:pt x="29788" y="60761"/>
                </a:lnTo>
                <a:lnTo>
                  <a:pt x="32676" y="60761"/>
                </a:lnTo>
                <a:lnTo>
                  <a:pt x="32676" y="57843"/>
                </a:lnTo>
                <a:close/>
                <a:moveTo>
                  <a:pt x="34165" y="57843"/>
                </a:moveTo>
                <a:lnTo>
                  <a:pt x="34165" y="60761"/>
                </a:lnTo>
                <a:lnTo>
                  <a:pt x="37053" y="60761"/>
                </a:lnTo>
                <a:lnTo>
                  <a:pt x="37053" y="57843"/>
                </a:lnTo>
                <a:close/>
                <a:moveTo>
                  <a:pt x="38542" y="57843"/>
                </a:moveTo>
                <a:lnTo>
                  <a:pt x="38542" y="60761"/>
                </a:lnTo>
                <a:lnTo>
                  <a:pt x="41430" y="60761"/>
                </a:lnTo>
                <a:lnTo>
                  <a:pt x="41430" y="57843"/>
                </a:lnTo>
                <a:close/>
                <a:moveTo>
                  <a:pt x="42919" y="57843"/>
                </a:moveTo>
                <a:lnTo>
                  <a:pt x="42919" y="60761"/>
                </a:lnTo>
                <a:lnTo>
                  <a:pt x="45807" y="60761"/>
                </a:lnTo>
                <a:lnTo>
                  <a:pt x="45807" y="57843"/>
                </a:lnTo>
                <a:close/>
                <a:moveTo>
                  <a:pt x="79059" y="61642"/>
                </a:moveTo>
                <a:lnTo>
                  <a:pt x="79059" y="64560"/>
                </a:lnTo>
                <a:lnTo>
                  <a:pt x="81947" y="64560"/>
                </a:lnTo>
                <a:lnTo>
                  <a:pt x="81947" y="61642"/>
                </a:lnTo>
                <a:close/>
                <a:moveTo>
                  <a:pt x="83436" y="61642"/>
                </a:moveTo>
                <a:lnTo>
                  <a:pt x="83436" y="64560"/>
                </a:lnTo>
                <a:lnTo>
                  <a:pt x="86324" y="64560"/>
                </a:lnTo>
                <a:lnTo>
                  <a:pt x="86324" y="61642"/>
                </a:lnTo>
                <a:close/>
                <a:moveTo>
                  <a:pt x="87813" y="61642"/>
                </a:moveTo>
                <a:lnTo>
                  <a:pt x="87813" y="64560"/>
                </a:lnTo>
                <a:lnTo>
                  <a:pt x="90701" y="64560"/>
                </a:lnTo>
                <a:lnTo>
                  <a:pt x="90701" y="61642"/>
                </a:lnTo>
                <a:close/>
                <a:moveTo>
                  <a:pt x="92190" y="61642"/>
                </a:moveTo>
                <a:lnTo>
                  <a:pt x="92190" y="64560"/>
                </a:lnTo>
                <a:lnTo>
                  <a:pt x="95078" y="64560"/>
                </a:lnTo>
                <a:lnTo>
                  <a:pt x="95078" y="61642"/>
                </a:lnTo>
                <a:close/>
                <a:moveTo>
                  <a:pt x="96567" y="61642"/>
                </a:moveTo>
                <a:lnTo>
                  <a:pt x="96567" y="64560"/>
                </a:lnTo>
                <a:lnTo>
                  <a:pt x="99455" y="64560"/>
                </a:lnTo>
                <a:lnTo>
                  <a:pt x="99455" y="61642"/>
                </a:lnTo>
                <a:close/>
                <a:moveTo>
                  <a:pt x="100944" y="61642"/>
                </a:moveTo>
                <a:lnTo>
                  <a:pt x="100944" y="64560"/>
                </a:lnTo>
                <a:lnTo>
                  <a:pt x="103832" y="64560"/>
                </a:lnTo>
                <a:lnTo>
                  <a:pt x="103832" y="61642"/>
                </a:lnTo>
                <a:close/>
                <a:moveTo>
                  <a:pt x="104987" y="61642"/>
                </a:moveTo>
                <a:lnTo>
                  <a:pt x="104987" y="64560"/>
                </a:lnTo>
                <a:lnTo>
                  <a:pt x="107875" y="64560"/>
                </a:lnTo>
                <a:lnTo>
                  <a:pt x="107875" y="61642"/>
                </a:lnTo>
                <a:close/>
                <a:moveTo>
                  <a:pt x="108938" y="61642"/>
                </a:moveTo>
                <a:lnTo>
                  <a:pt x="108938" y="64560"/>
                </a:lnTo>
                <a:lnTo>
                  <a:pt x="111826" y="64560"/>
                </a:lnTo>
                <a:lnTo>
                  <a:pt x="111826" y="61642"/>
                </a:lnTo>
                <a:close/>
                <a:moveTo>
                  <a:pt x="112920" y="61642"/>
                </a:moveTo>
                <a:lnTo>
                  <a:pt x="112920" y="64560"/>
                </a:lnTo>
                <a:lnTo>
                  <a:pt x="115808" y="64560"/>
                </a:lnTo>
                <a:lnTo>
                  <a:pt x="115808" y="61642"/>
                </a:lnTo>
                <a:close/>
                <a:moveTo>
                  <a:pt x="116993" y="61642"/>
                </a:moveTo>
                <a:lnTo>
                  <a:pt x="116993" y="64560"/>
                </a:lnTo>
                <a:lnTo>
                  <a:pt x="119881" y="64560"/>
                </a:lnTo>
                <a:lnTo>
                  <a:pt x="119881" y="61642"/>
                </a:lnTo>
                <a:close/>
                <a:moveTo>
                  <a:pt x="121188" y="61642"/>
                </a:moveTo>
                <a:lnTo>
                  <a:pt x="121188" y="64560"/>
                </a:lnTo>
                <a:lnTo>
                  <a:pt x="124076" y="64560"/>
                </a:lnTo>
                <a:lnTo>
                  <a:pt x="124076" y="61642"/>
                </a:lnTo>
                <a:close/>
                <a:moveTo>
                  <a:pt x="125474" y="61642"/>
                </a:moveTo>
                <a:lnTo>
                  <a:pt x="125474" y="64560"/>
                </a:lnTo>
                <a:lnTo>
                  <a:pt x="128361" y="64560"/>
                </a:lnTo>
                <a:lnTo>
                  <a:pt x="128361" y="61642"/>
                </a:lnTo>
                <a:close/>
                <a:moveTo>
                  <a:pt x="134228" y="61642"/>
                </a:moveTo>
                <a:lnTo>
                  <a:pt x="134228" y="64560"/>
                </a:lnTo>
                <a:lnTo>
                  <a:pt x="137115" y="64560"/>
                </a:lnTo>
                <a:lnTo>
                  <a:pt x="137115" y="61642"/>
                </a:lnTo>
                <a:close/>
                <a:moveTo>
                  <a:pt x="138605" y="61642"/>
                </a:moveTo>
                <a:lnTo>
                  <a:pt x="138605" y="64560"/>
                </a:lnTo>
                <a:lnTo>
                  <a:pt x="141492" y="64560"/>
                </a:lnTo>
                <a:lnTo>
                  <a:pt x="141492" y="61642"/>
                </a:lnTo>
                <a:close/>
                <a:moveTo>
                  <a:pt x="142982" y="61642"/>
                </a:moveTo>
                <a:lnTo>
                  <a:pt x="142982" y="64560"/>
                </a:lnTo>
                <a:lnTo>
                  <a:pt x="145869" y="64560"/>
                </a:lnTo>
                <a:lnTo>
                  <a:pt x="145869" y="61642"/>
                </a:lnTo>
                <a:close/>
                <a:moveTo>
                  <a:pt x="147359" y="61642"/>
                </a:moveTo>
                <a:lnTo>
                  <a:pt x="147359" y="64560"/>
                </a:lnTo>
                <a:lnTo>
                  <a:pt x="150246" y="64560"/>
                </a:lnTo>
                <a:lnTo>
                  <a:pt x="150246" y="61642"/>
                </a:lnTo>
                <a:close/>
                <a:moveTo>
                  <a:pt x="151401" y="61642"/>
                </a:moveTo>
                <a:lnTo>
                  <a:pt x="151401" y="64560"/>
                </a:lnTo>
                <a:lnTo>
                  <a:pt x="154289" y="64560"/>
                </a:lnTo>
                <a:lnTo>
                  <a:pt x="154289" y="61642"/>
                </a:lnTo>
                <a:close/>
                <a:moveTo>
                  <a:pt x="155383" y="61642"/>
                </a:moveTo>
                <a:lnTo>
                  <a:pt x="155383" y="64560"/>
                </a:lnTo>
                <a:lnTo>
                  <a:pt x="158271" y="64560"/>
                </a:lnTo>
                <a:lnTo>
                  <a:pt x="158271" y="61642"/>
                </a:lnTo>
                <a:close/>
                <a:moveTo>
                  <a:pt x="159335" y="61642"/>
                </a:moveTo>
                <a:lnTo>
                  <a:pt x="159335" y="64560"/>
                </a:lnTo>
                <a:lnTo>
                  <a:pt x="162253" y="64560"/>
                </a:lnTo>
                <a:lnTo>
                  <a:pt x="162253" y="61642"/>
                </a:lnTo>
                <a:close/>
                <a:moveTo>
                  <a:pt x="163438" y="61642"/>
                </a:moveTo>
                <a:lnTo>
                  <a:pt x="163438" y="64560"/>
                </a:lnTo>
                <a:lnTo>
                  <a:pt x="166326" y="64560"/>
                </a:lnTo>
                <a:lnTo>
                  <a:pt x="166326" y="61642"/>
                </a:lnTo>
                <a:close/>
                <a:moveTo>
                  <a:pt x="167997" y="61642"/>
                </a:moveTo>
                <a:lnTo>
                  <a:pt x="167997" y="64560"/>
                </a:lnTo>
                <a:lnTo>
                  <a:pt x="170885" y="64560"/>
                </a:lnTo>
                <a:lnTo>
                  <a:pt x="170885" y="61642"/>
                </a:lnTo>
                <a:close/>
                <a:moveTo>
                  <a:pt x="21125" y="62068"/>
                </a:moveTo>
                <a:lnTo>
                  <a:pt x="21125" y="64986"/>
                </a:lnTo>
                <a:lnTo>
                  <a:pt x="24013" y="64986"/>
                </a:lnTo>
                <a:lnTo>
                  <a:pt x="24013" y="62068"/>
                </a:lnTo>
                <a:close/>
                <a:moveTo>
                  <a:pt x="25411" y="62068"/>
                </a:moveTo>
                <a:lnTo>
                  <a:pt x="25411" y="64986"/>
                </a:lnTo>
                <a:lnTo>
                  <a:pt x="28299" y="64986"/>
                </a:lnTo>
                <a:lnTo>
                  <a:pt x="28299" y="62068"/>
                </a:lnTo>
                <a:close/>
                <a:moveTo>
                  <a:pt x="29788" y="62068"/>
                </a:moveTo>
                <a:lnTo>
                  <a:pt x="29788" y="64986"/>
                </a:lnTo>
                <a:lnTo>
                  <a:pt x="32676" y="64986"/>
                </a:lnTo>
                <a:lnTo>
                  <a:pt x="32676" y="62068"/>
                </a:lnTo>
                <a:close/>
                <a:moveTo>
                  <a:pt x="42919" y="62068"/>
                </a:moveTo>
                <a:lnTo>
                  <a:pt x="42919" y="64986"/>
                </a:lnTo>
                <a:lnTo>
                  <a:pt x="45807" y="64986"/>
                </a:lnTo>
                <a:lnTo>
                  <a:pt x="45807" y="62068"/>
                </a:lnTo>
                <a:close/>
                <a:moveTo>
                  <a:pt x="74743" y="65807"/>
                </a:moveTo>
                <a:lnTo>
                  <a:pt x="74743" y="68694"/>
                </a:lnTo>
                <a:lnTo>
                  <a:pt x="77631" y="68694"/>
                </a:lnTo>
                <a:lnTo>
                  <a:pt x="77631" y="65807"/>
                </a:lnTo>
                <a:close/>
                <a:moveTo>
                  <a:pt x="79059" y="65807"/>
                </a:moveTo>
                <a:lnTo>
                  <a:pt x="79059" y="68694"/>
                </a:lnTo>
                <a:lnTo>
                  <a:pt x="81947" y="68694"/>
                </a:lnTo>
                <a:lnTo>
                  <a:pt x="81947" y="65807"/>
                </a:lnTo>
                <a:close/>
                <a:moveTo>
                  <a:pt x="83436" y="65807"/>
                </a:moveTo>
                <a:lnTo>
                  <a:pt x="83436" y="68694"/>
                </a:lnTo>
                <a:lnTo>
                  <a:pt x="86324" y="68694"/>
                </a:lnTo>
                <a:lnTo>
                  <a:pt x="86324" y="65807"/>
                </a:lnTo>
                <a:close/>
                <a:moveTo>
                  <a:pt x="87813" y="65807"/>
                </a:moveTo>
                <a:lnTo>
                  <a:pt x="87813" y="68694"/>
                </a:lnTo>
                <a:lnTo>
                  <a:pt x="90701" y="68694"/>
                </a:lnTo>
                <a:lnTo>
                  <a:pt x="90701" y="65807"/>
                </a:lnTo>
                <a:close/>
                <a:moveTo>
                  <a:pt x="92190" y="65807"/>
                </a:moveTo>
                <a:lnTo>
                  <a:pt x="92190" y="68694"/>
                </a:lnTo>
                <a:lnTo>
                  <a:pt x="95078" y="68694"/>
                </a:lnTo>
                <a:lnTo>
                  <a:pt x="95078" y="65807"/>
                </a:lnTo>
                <a:close/>
                <a:moveTo>
                  <a:pt x="96567" y="65807"/>
                </a:moveTo>
                <a:lnTo>
                  <a:pt x="96567" y="68694"/>
                </a:lnTo>
                <a:lnTo>
                  <a:pt x="99455" y="68694"/>
                </a:lnTo>
                <a:lnTo>
                  <a:pt x="99455" y="65807"/>
                </a:lnTo>
                <a:close/>
                <a:moveTo>
                  <a:pt x="100944" y="65807"/>
                </a:moveTo>
                <a:lnTo>
                  <a:pt x="100944" y="68694"/>
                </a:lnTo>
                <a:lnTo>
                  <a:pt x="103832" y="68694"/>
                </a:lnTo>
                <a:lnTo>
                  <a:pt x="103832" y="65807"/>
                </a:lnTo>
                <a:close/>
                <a:moveTo>
                  <a:pt x="104987" y="65807"/>
                </a:moveTo>
                <a:lnTo>
                  <a:pt x="104987" y="68694"/>
                </a:lnTo>
                <a:lnTo>
                  <a:pt x="107875" y="68694"/>
                </a:lnTo>
                <a:lnTo>
                  <a:pt x="107875" y="65807"/>
                </a:lnTo>
                <a:close/>
                <a:moveTo>
                  <a:pt x="108938" y="65807"/>
                </a:moveTo>
                <a:lnTo>
                  <a:pt x="108938" y="68694"/>
                </a:lnTo>
                <a:lnTo>
                  <a:pt x="111826" y="68694"/>
                </a:lnTo>
                <a:lnTo>
                  <a:pt x="111826" y="65807"/>
                </a:lnTo>
                <a:close/>
                <a:moveTo>
                  <a:pt x="112920" y="65807"/>
                </a:moveTo>
                <a:lnTo>
                  <a:pt x="112920" y="68694"/>
                </a:lnTo>
                <a:lnTo>
                  <a:pt x="115808" y="68694"/>
                </a:lnTo>
                <a:lnTo>
                  <a:pt x="115808" y="65807"/>
                </a:lnTo>
                <a:close/>
                <a:moveTo>
                  <a:pt x="116993" y="65807"/>
                </a:moveTo>
                <a:lnTo>
                  <a:pt x="116993" y="68694"/>
                </a:lnTo>
                <a:lnTo>
                  <a:pt x="119881" y="68694"/>
                </a:lnTo>
                <a:lnTo>
                  <a:pt x="119881" y="65807"/>
                </a:lnTo>
                <a:close/>
                <a:moveTo>
                  <a:pt x="121188" y="65807"/>
                </a:moveTo>
                <a:lnTo>
                  <a:pt x="121188" y="68694"/>
                </a:lnTo>
                <a:lnTo>
                  <a:pt x="124076" y="68694"/>
                </a:lnTo>
                <a:lnTo>
                  <a:pt x="124076" y="65807"/>
                </a:lnTo>
                <a:close/>
                <a:moveTo>
                  <a:pt x="125474" y="65807"/>
                </a:moveTo>
                <a:lnTo>
                  <a:pt x="125474" y="68694"/>
                </a:lnTo>
                <a:lnTo>
                  <a:pt x="128361" y="68694"/>
                </a:lnTo>
                <a:lnTo>
                  <a:pt x="128361" y="65807"/>
                </a:lnTo>
                <a:close/>
                <a:moveTo>
                  <a:pt x="138605" y="65807"/>
                </a:moveTo>
                <a:lnTo>
                  <a:pt x="138605" y="68694"/>
                </a:lnTo>
                <a:lnTo>
                  <a:pt x="141492" y="68694"/>
                </a:lnTo>
                <a:lnTo>
                  <a:pt x="141492" y="65807"/>
                </a:lnTo>
                <a:close/>
                <a:moveTo>
                  <a:pt x="142982" y="65807"/>
                </a:moveTo>
                <a:lnTo>
                  <a:pt x="142982" y="68694"/>
                </a:lnTo>
                <a:lnTo>
                  <a:pt x="145869" y="68694"/>
                </a:lnTo>
                <a:lnTo>
                  <a:pt x="145869" y="65807"/>
                </a:lnTo>
                <a:close/>
                <a:moveTo>
                  <a:pt x="147359" y="65807"/>
                </a:moveTo>
                <a:lnTo>
                  <a:pt x="147359" y="68694"/>
                </a:lnTo>
                <a:lnTo>
                  <a:pt x="150246" y="68694"/>
                </a:lnTo>
                <a:lnTo>
                  <a:pt x="150246" y="65807"/>
                </a:lnTo>
                <a:close/>
                <a:moveTo>
                  <a:pt x="151401" y="65807"/>
                </a:moveTo>
                <a:lnTo>
                  <a:pt x="151401" y="68694"/>
                </a:lnTo>
                <a:lnTo>
                  <a:pt x="154289" y="68694"/>
                </a:lnTo>
                <a:lnTo>
                  <a:pt x="154289" y="65807"/>
                </a:lnTo>
                <a:close/>
                <a:moveTo>
                  <a:pt x="155383" y="65807"/>
                </a:moveTo>
                <a:lnTo>
                  <a:pt x="155383" y="68694"/>
                </a:lnTo>
                <a:lnTo>
                  <a:pt x="158271" y="68694"/>
                </a:lnTo>
                <a:lnTo>
                  <a:pt x="158271" y="65807"/>
                </a:lnTo>
                <a:close/>
                <a:moveTo>
                  <a:pt x="159335" y="65807"/>
                </a:moveTo>
                <a:lnTo>
                  <a:pt x="159335" y="68694"/>
                </a:lnTo>
                <a:lnTo>
                  <a:pt x="162253" y="68694"/>
                </a:lnTo>
                <a:lnTo>
                  <a:pt x="162253" y="65807"/>
                </a:lnTo>
                <a:close/>
                <a:moveTo>
                  <a:pt x="25411" y="66323"/>
                </a:moveTo>
                <a:lnTo>
                  <a:pt x="25411" y="69211"/>
                </a:lnTo>
                <a:lnTo>
                  <a:pt x="28299" y="69211"/>
                </a:lnTo>
                <a:lnTo>
                  <a:pt x="28299" y="66323"/>
                </a:lnTo>
                <a:close/>
                <a:moveTo>
                  <a:pt x="29788" y="66323"/>
                </a:moveTo>
                <a:lnTo>
                  <a:pt x="29788" y="69211"/>
                </a:lnTo>
                <a:lnTo>
                  <a:pt x="32676" y="69211"/>
                </a:lnTo>
                <a:lnTo>
                  <a:pt x="32676" y="66323"/>
                </a:lnTo>
                <a:close/>
                <a:moveTo>
                  <a:pt x="38542" y="66323"/>
                </a:moveTo>
                <a:lnTo>
                  <a:pt x="38542" y="69211"/>
                </a:lnTo>
                <a:lnTo>
                  <a:pt x="41430" y="69211"/>
                </a:lnTo>
                <a:lnTo>
                  <a:pt x="41430" y="66323"/>
                </a:lnTo>
                <a:close/>
                <a:moveTo>
                  <a:pt x="74743" y="69971"/>
                </a:moveTo>
                <a:lnTo>
                  <a:pt x="74743" y="72858"/>
                </a:lnTo>
                <a:lnTo>
                  <a:pt x="77631" y="72858"/>
                </a:lnTo>
                <a:lnTo>
                  <a:pt x="77631" y="69971"/>
                </a:lnTo>
                <a:close/>
                <a:moveTo>
                  <a:pt x="79059" y="69971"/>
                </a:moveTo>
                <a:lnTo>
                  <a:pt x="79059" y="72858"/>
                </a:lnTo>
                <a:lnTo>
                  <a:pt x="81947" y="72858"/>
                </a:lnTo>
                <a:lnTo>
                  <a:pt x="81947" y="69971"/>
                </a:lnTo>
                <a:close/>
                <a:moveTo>
                  <a:pt x="83436" y="69971"/>
                </a:moveTo>
                <a:lnTo>
                  <a:pt x="83436" y="72858"/>
                </a:lnTo>
                <a:lnTo>
                  <a:pt x="86324" y="72858"/>
                </a:lnTo>
                <a:lnTo>
                  <a:pt x="86324" y="69971"/>
                </a:lnTo>
                <a:close/>
                <a:moveTo>
                  <a:pt x="87813" y="69971"/>
                </a:moveTo>
                <a:lnTo>
                  <a:pt x="87813" y="72858"/>
                </a:lnTo>
                <a:lnTo>
                  <a:pt x="90701" y="72858"/>
                </a:lnTo>
                <a:lnTo>
                  <a:pt x="90701" y="69971"/>
                </a:lnTo>
                <a:close/>
                <a:moveTo>
                  <a:pt x="92190" y="69971"/>
                </a:moveTo>
                <a:lnTo>
                  <a:pt x="92190" y="72858"/>
                </a:lnTo>
                <a:lnTo>
                  <a:pt x="95078" y="72858"/>
                </a:lnTo>
                <a:lnTo>
                  <a:pt x="95078" y="69971"/>
                </a:lnTo>
                <a:close/>
                <a:moveTo>
                  <a:pt x="96567" y="69971"/>
                </a:moveTo>
                <a:lnTo>
                  <a:pt x="96567" y="72858"/>
                </a:lnTo>
                <a:lnTo>
                  <a:pt x="99455" y="72858"/>
                </a:lnTo>
                <a:lnTo>
                  <a:pt x="99455" y="69971"/>
                </a:lnTo>
                <a:close/>
                <a:moveTo>
                  <a:pt x="100944" y="69971"/>
                </a:moveTo>
                <a:lnTo>
                  <a:pt x="100944" y="72858"/>
                </a:lnTo>
                <a:lnTo>
                  <a:pt x="103832" y="72858"/>
                </a:lnTo>
                <a:lnTo>
                  <a:pt x="103832" y="69971"/>
                </a:lnTo>
                <a:close/>
                <a:moveTo>
                  <a:pt x="104987" y="69971"/>
                </a:moveTo>
                <a:lnTo>
                  <a:pt x="104987" y="72858"/>
                </a:lnTo>
                <a:lnTo>
                  <a:pt x="107875" y="72858"/>
                </a:lnTo>
                <a:lnTo>
                  <a:pt x="107875" y="69971"/>
                </a:lnTo>
                <a:close/>
                <a:moveTo>
                  <a:pt x="108938" y="69971"/>
                </a:moveTo>
                <a:lnTo>
                  <a:pt x="108938" y="72858"/>
                </a:lnTo>
                <a:lnTo>
                  <a:pt x="111826" y="72858"/>
                </a:lnTo>
                <a:lnTo>
                  <a:pt x="111826" y="69971"/>
                </a:lnTo>
                <a:close/>
                <a:moveTo>
                  <a:pt x="112920" y="69971"/>
                </a:moveTo>
                <a:lnTo>
                  <a:pt x="112920" y="72858"/>
                </a:lnTo>
                <a:lnTo>
                  <a:pt x="115808" y="72858"/>
                </a:lnTo>
                <a:lnTo>
                  <a:pt x="115808" y="69971"/>
                </a:lnTo>
                <a:close/>
                <a:moveTo>
                  <a:pt x="116993" y="69971"/>
                </a:moveTo>
                <a:lnTo>
                  <a:pt x="116993" y="72858"/>
                </a:lnTo>
                <a:lnTo>
                  <a:pt x="119881" y="72858"/>
                </a:lnTo>
                <a:lnTo>
                  <a:pt x="119881" y="69971"/>
                </a:lnTo>
                <a:close/>
                <a:moveTo>
                  <a:pt x="121188" y="69971"/>
                </a:moveTo>
                <a:lnTo>
                  <a:pt x="121188" y="72858"/>
                </a:lnTo>
                <a:lnTo>
                  <a:pt x="124076" y="72858"/>
                </a:lnTo>
                <a:lnTo>
                  <a:pt x="124076" y="69971"/>
                </a:lnTo>
                <a:close/>
                <a:moveTo>
                  <a:pt x="138605" y="69971"/>
                </a:moveTo>
                <a:lnTo>
                  <a:pt x="138605" y="72858"/>
                </a:lnTo>
                <a:lnTo>
                  <a:pt x="141492" y="72858"/>
                </a:lnTo>
                <a:lnTo>
                  <a:pt x="141492" y="69971"/>
                </a:lnTo>
                <a:close/>
                <a:moveTo>
                  <a:pt x="142982" y="69971"/>
                </a:moveTo>
                <a:lnTo>
                  <a:pt x="142982" y="72858"/>
                </a:lnTo>
                <a:lnTo>
                  <a:pt x="145869" y="72858"/>
                </a:lnTo>
                <a:lnTo>
                  <a:pt x="145869" y="69971"/>
                </a:lnTo>
                <a:close/>
                <a:moveTo>
                  <a:pt x="147359" y="69971"/>
                </a:moveTo>
                <a:lnTo>
                  <a:pt x="147359" y="72858"/>
                </a:lnTo>
                <a:lnTo>
                  <a:pt x="150246" y="72858"/>
                </a:lnTo>
                <a:lnTo>
                  <a:pt x="150246" y="69971"/>
                </a:lnTo>
                <a:close/>
                <a:moveTo>
                  <a:pt x="151401" y="69971"/>
                </a:moveTo>
                <a:lnTo>
                  <a:pt x="151401" y="72858"/>
                </a:lnTo>
                <a:lnTo>
                  <a:pt x="154289" y="72858"/>
                </a:lnTo>
                <a:lnTo>
                  <a:pt x="154289" y="69971"/>
                </a:lnTo>
                <a:close/>
                <a:moveTo>
                  <a:pt x="155383" y="69971"/>
                </a:moveTo>
                <a:lnTo>
                  <a:pt x="155383" y="72858"/>
                </a:lnTo>
                <a:lnTo>
                  <a:pt x="158271" y="72858"/>
                </a:lnTo>
                <a:lnTo>
                  <a:pt x="158271" y="69971"/>
                </a:lnTo>
                <a:close/>
                <a:moveTo>
                  <a:pt x="159335" y="69971"/>
                </a:moveTo>
                <a:lnTo>
                  <a:pt x="159335" y="72858"/>
                </a:lnTo>
                <a:lnTo>
                  <a:pt x="162253" y="72858"/>
                </a:lnTo>
                <a:lnTo>
                  <a:pt x="162253" y="69971"/>
                </a:lnTo>
                <a:close/>
                <a:moveTo>
                  <a:pt x="163438" y="69971"/>
                </a:moveTo>
                <a:lnTo>
                  <a:pt x="163438" y="72858"/>
                </a:lnTo>
                <a:lnTo>
                  <a:pt x="166326" y="72858"/>
                </a:lnTo>
                <a:lnTo>
                  <a:pt x="166326" y="69971"/>
                </a:lnTo>
                <a:close/>
                <a:moveTo>
                  <a:pt x="34165" y="70548"/>
                </a:moveTo>
                <a:lnTo>
                  <a:pt x="34165" y="73436"/>
                </a:lnTo>
                <a:lnTo>
                  <a:pt x="37053" y="73436"/>
                </a:lnTo>
                <a:lnTo>
                  <a:pt x="37053" y="70548"/>
                </a:lnTo>
                <a:close/>
                <a:moveTo>
                  <a:pt x="38542" y="70548"/>
                </a:moveTo>
                <a:lnTo>
                  <a:pt x="38542" y="73436"/>
                </a:lnTo>
                <a:lnTo>
                  <a:pt x="41430" y="73436"/>
                </a:lnTo>
                <a:lnTo>
                  <a:pt x="41430" y="70548"/>
                </a:lnTo>
                <a:close/>
                <a:moveTo>
                  <a:pt x="79059" y="74105"/>
                </a:moveTo>
                <a:lnTo>
                  <a:pt x="79059" y="77023"/>
                </a:lnTo>
                <a:lnTo>
                  <a:pt x="81947" y="77023"/>
                </a:lnTo>
                <a:lnTo>
                  <a:pt x="81947" y="74105"/>
                </a:lnTo>
                <a:close/>
                <a:moveTo>
                  <a:pt x="83436" y="74105"/>
                </a:moveTo>
                <a:lnTo>
                  <a:pt x="83436" y="77023"/>
                </a:lnTo>
                <a:lnTo>
                  <a:pt x="86324" y="77023"/>
                </a:lnTo>
                <a:lnTo>
                  <a:pt x="86324" y="74105"/>
                </a:lnTo>
                <a:close/>
                <a:moveTo>
                  <a:pt x="87813" y="74105"/>
                </a:moveTo>
                <a:lnTo>
                  <a:pt x="87813" y="77023"/>
                </a:lnTo>
                <a:lnTo>
                  <a:pt x="90701" y="77023"/>
                </a:lnTo>
                <a:lnTo>
                  <a:pt x="90701" y="74105"/>
                </a:lnTo>
                <a:close/>
                <a:moveTo>
                  <a:pt x="92190" y="74105"/>
                </a:moveTo>
                <a:lnTo>
                  <a:pt x="92190" y="77023"/>
                </a:lnTo>
                <a:lnTo>
                  <a:pt x="95078" y="77023"/>
                </a:lnTo>
                <a:lnTo>
                  <a:pt x="95078" y="74105"/>
                </a:lnTo>
                <a:close/>
                <a:moveTo>
                  <a:pt x="96567" y="74105"/>
                </a:moveTo>
                <a:lnTo>
                  <a:pt x="96567" y="77023"/>
                </a:lnTo>
                <a:lnTo>
                  <a:pt x="99455" y="77023"/>
                </a:lnTo>
                <a:lnTo>
                  <a:pt x="99455" y="74105"/>
                </a:lnTo>
                <a:close/>
                <a:moveTo>
                  <a:pt x="100944" y="74105"/>
                </a:moveTo>
                <a:lnTo>
                  <a:pt x="100944" y="77023"/>
                </a:lnTo>
                <a:lnTo>
                  <a:pt x="103832" y="77023"/>
                </a:lnTo>
                <a:lnTo>
                  <a:pt x="103832" y="74105"/>
                </a:lnTo>
                <a:close/>
                <a:moveTo>
                  <a:pt x="104987" y="74105"/>
                </a:moveTo>
                <a:lnTo>
                  <a:pt x="104987" y="77023"/>
                </a:lnTo>
                <a:lnTo>
                  <a:pt x="107875" y="77023"/>
                </a:lnTo>
                <a:lnTo>
                  <a:pt x="107875" y="74105"/>
                </a:lnTo>
                <a:close/>
                <a:moveTo>
                  <a:pt x="108938" y="74105"/>
                </a:moveTo>
                <a:lnTo>
                  <a:pt x="108938" y="77023"/>
                </a:lnTo>
                <a:lnTo>
                  <a:pt x="111826" y="77023"/>
                </a:lnTo>
                <a:lnTo>
                  <a:pt x="111826" y="74105"/>
                </a:lnTo>
                <a:close/>
                <a:moveTo>
                  <a:pt x="112920" y="74105"/>
                </a:moveTo>
                <a:lnTo>
                  <a:pt x="112920" y="77023"/>
                </a:lnTo>
                <a:lnTo>
                  <a:pt x="115808" y="77023"/>
                </a:lnTo>
                <a:lnTo>
                  <a:pt x="115808" y="74105"/>
                </a:lnTo>
                <a:close/>
                <a:moveTo>
                  <a:pt x="116993" y="74105"/>
                </a:moveTo>
                <a:lnTo>
                  <a:pt x="116993" y="77023"/>
                </a:lnTo>
                <a:lnTo>
                  <a:pt x="119881" y="77023"/>
                </a:lnTo>
                <a:lnTo>
                  <a:pt x="119881" y="74105"/>
                </a:lnTo>
                <a:close/>
                <a:moveTo>
                  <a:pt x="121188" y="74105"/>
                </a:moveTo>
                <a:lnTo>
                  <a:pt x="121188" y="77023"/>
                </a:lnTo>
                <a:lnTo>
                  <a:pt x="124076" y="77023"/>
                </a:lnTo>
                <a:lnTo>
                  <a:pt x="124076" y="74105"/>
                </a:lnTo>
                <a:close/>
                <a:moveTo>
                  <a:pt x="142982" y="74105"/>
                </a:moveTo>
                <a:lnTo>
                  <a:pt x="142982" y="77023"/>
                </a:lnTo>
                <a:lnTo>
                  <a:pt x="145869" y="77023"/>
                </a:lnTo>
                <a:lnTo>
                  <a:pt x="145869" y="74105"/>
                </a:lnTo>
                <a:close/>
                <a:moveTo>
                  <a:pt x="147359" y="74105"/>
                </a:moveTo>
                <a:lnTo>
                  <a:pt x="147359" y="77023"/>
                </a:lnTo>
                <a:lnTo>
                  <a:pt x="150246" y="77023"/>
                </a:lnTo>
                <a:lnTo>
                  <a:pt x="150246" y="74105"/>
                </a:lnTo>
                <a:close/>
                <a:moveTo>
                  <a:pt x="151401" y="74105"/>
                </a:moveTo>
                <a:lnTo>
                  <a:pt x="151401" y="77023"/>
                </a:lnTo>
                <a:lnTo>
                  <a:pt x="154289" y="77023"/>
                </a:lnTo>
                <a:lnTo>
                  <a:pt x="154289" y="74105"/>
                </a:lnTo>
                <a:close/>
                <a:moveTo>
                  <a:pt x="155383" y="74105"/>
                </a:moveTo>
                <a:lnTo>
                  <a:pt x="155383" y="77023"/>
                </a:lnTo>
                <a:lnTo>
                  <a:pt x="158271" y="77023"/>
                </a:lnTo>
                <a:lnTo>
                  <a:pt x="158271" y="74105"/>
                </a:lnTo>
                <a:close/>
                <a:moveTo>
                  <a:pt x="159335" y="74105"/>
                </a:moveTo>
                <a:lnTo>
                  <a:pt x="159335" y="77023"/>
                </a:lnTo>
                <a:lnTo>
                  <a:pt x="162253" y="77023"/>
                </a:lnTo>
                <a:lnTo>
                  <a:pt x="162253" y="74105"/>
                </a:lnTo>
                <a:close/>
                <a:moveTo>
                  <a:pt x="163438" y="74105"/>
                </a:moveTo>
                <a:lnTo>
                  <a:pt x="163438" y="77023"/>
                </a:lnTo>
                <a:lnTo>
                  <a:pt x="166326" y="77023"/>
                </a:lnTo>
                <a:lnTo>
                  <a:pt x="166326" y="74105"/>
                </a:lnTo>
                <a:close/>
                <a:moveTo>
                  <a:pt x="42919" y="74530"/>
                </a:moveTo>
                <a:lnTo>
                  <a:pt x="42919" y="77448"/>
                </a:lnTo>
                <a:lnTo>
                  <a:pt x="45807" y="77448"/>
                </a:lnTo>
                <a:lnTo>
                  <a:pt x="45807" y="74530"/>
                </a:lnTo>
                <a:close/>
                <a:moveTo>
                  <a:pt x="47296" y="74530"/>
                </a:moveTo>
                <a:lnTo>
                  <a:pt x="47296" y="77448"/>
                </a:lnTo>
                <a:lnTo>
                  <a:pt x="50184" y="77448"/>
                </a:lnTo>
                <a:lnTo>
                  <a:pt x="50184" y="74530"/>
                </a:lnTo>
                <a:close/>
                <a:moveTo>
                  <a:pt x="51643" y="74530"/>
                </a:moveTo>
                <a:lnTo>
                  <a:pt x="51643" y="77448"/>
                </a:lnTo>
                <a:lnTo>
                  <a:pt x="54530" y="77448"/>
                </a:lnTo>
                <a:lnTo>
                  <a:pt x="54530" y="74530"/>
                </a:lnTo>
                <a:close/>
                <a:moveTo>
                  <a:pt x="83436" y="78269"/>
                </a:moveTo>
                <a:lnTo>
                  <a:pt x="83436" y="81156"/>
                </a:lnTo>
                <a:lnTo>
                  <a:pt x="86324" y="81156"/>
                </a:lnTo>
                <a:lnTo>
                  <a:pt x="86324" y="78269"/>
                </a:lnTo>
                <a:close/>
                <a:moveTo>
                  <a:pt x="87813" y="78269"/>
                </a:moveTo>
                <a:lnTo>
                  <a:pt x="87813" y="81156"/>
                </a:lnTo>
                <a:lnTo>
                  <a:pt x="90701" y="81156"/>
                </a:lnTo>
                <a:lnTo>
                  <a:pt x="90701" y="78269"/>
                </a:lnTo>
                <a:close/>
                <a:moveTo>
                  <a:pt x="92190" y="78269"/>
                </a:moveTo>
                <a:lnTo>
                  <a:pt x="92190" y="81156"/>
                </a:lnTo>
                <a:lnTo>
                  <a:pt x="95078" y="81156"/>
                </a:lnTo>
                <a:lnTo>
                  <a:pt x="95078" y="78269"/>
                </a:lnTo>
                <a:close/>
                <a:moveTo>
                  <a:pt x="96567" y="78269"/>
                </a:moveTo>
                <a:lnTo>
                  <a:pt x="96567" y="81156"/>
                </a:lnTo>
                <a:lnTo>
                  <a:pt x="99455" y="81156"/>
                </a:lnTo>
                <a:lnTo>
                  <a:pt x="99455" y="78269"/>
                </a:lnTo>
                <a:close/>
                <a:moveTo>
                  <a:pt x="100944" y="78269"/>
                </a:moveTo>
                <a:lnTo>
                  <a:pt x="100944" y="81156"/>
                </a:lnTo>
                <a:lnTo>
                  <a:pt x="103832" y="81156"/>
                </a:lnTo>
                <a:lnTo>
                  <a:pt x="103832" y="78269"/>
                </a:lnTo>
                <a:close/>
                <a:moveTo>
                  <a:pt x="104987" y="78269"/>
                </a:moveTo>
                <a:lnTo>
                  <a:pt x="104987" y="81156"/>
                </a:lnTo>
                <a:lnTo>
                  <a:pt x="107875" y="81156"/>
                </a:lnTo>
                <a:lnTo>
                  <a:pt x="107875" y="78269"/>
                </a:lnTo>
                <a:close/>
                <a:moveTo>
                  <a:pt x="108938" y="78269"/>
                </a:moveTo>
                <a:lnTo>
                  <a:pt x="108938" y="81156"/>
                </a:lnTo>
                <a:lnTo>
                  <a:pt x="111826" y="81156"/>
                </a:lnTo>
                <a:lnTo>
                  <a:pt x="111826" y="78269"/>
                </a:lnTo>
                <a:close/>
                <a:moveTo>
                  <a:pt x="112920" y="78269"/>
                </a:moveTo>
                <a:lnTo>
                  <a:pt x="112920" y="81156"/>
                </a:lnTo>
                <a:lnTo>
                  <a:pt x="115808" y="81156"/>
                </a:lnTo>
                <a:lnTo>
                  <a:pt x="115808" y="78269"/>
                </a:lnTo>
                <a:close/>
                <a:moveTo>
                  <a:pt x="116993" y="78269"/>
                </a:moveTo>
                <a:lnTo>
                  <a:pt x="116993" y="81156"/>
                </a:lnTo>
                <a:lnTo>
                  <a:pt x="119881" y="81156"/>
                </a:lnTo>
                <a:lnTo>
                  <a:pt x="119881" y="78269"/>
                </a:lnTo>
                <a:close/>
                <a:moveTo>
                  <a:pt x="121188" y="78269"/>
                </a:moveTo>
                <a:lnTo>
                  <a:pt x="121188" y="81156"/>
                </a:lnTo>
                <a:lnTo>
                  <a:pt x="124076" y="81156"/>
                </a:lnTo>
                <a:lnTo>
                  <a:pt x="124076" y="78269"/>
                </a:lnTo>
                <a:close/>
                <a:moveTo>
                  <a:pt x="155383" y="78269"/>
                </a:moveTo>
                <a:lnTo>
                  <a:pt x="155383" y="81156"/>
                </a:lnTo>
                <a:lnTo>
                  <a:pt x="158271" y="81156"/>
                </a:lnTo>
                <a:lnTo>
                  <a:pt x="158271" y="78269"/>
                </a:lnTo>
                <a:close/>
                <a:moveTo>
                  <a:pt x="167997" y="78269"/>
                </a:moveTo>
                <a:lnTo>
                  <a:pt x="167997" y="81156"/>
                </a:lnTo>
                <a:lnTo>
                  <a:pt x="170885" y="81156"/>
                </a:lnTo>
                <a:lnTo>
                  <a:pt x="170885" y="78269"/>
                </a:lnTo>
                <a:close/>
                <a:moveTo>
                  <a:pt x="47266" y="78330"/>
                </a:moveTo>
                <a:lnTo>
                  <a:pt x="47266" y="81217"/>
                </a:lnTo>
                <a:lnTo>
                  <a:pt x="50153" y="81217"/>
                </a:lnTo>
                <a:lnTo>
                  <a:pt x="50153" y="78330"/>
                </a:lnTo>
                <a:close/>
                <a:moveTo>
                  <a:pt x="51643" y="78330"/>
                </a:moveTo>
                <a:lnTo>
                  <a:pt x="51643" y="81217"/>
                </a:lnTo>
                <a:lnTo>
                  <a:pt x="54530" y="81217"/>
                </a:lnTo>
                <a:lnTo>
                  <a:pt x="54530" y="78330"/>
                </a:lnTo>
                <a:close/>
                <a:moveTo>
                  <a:pt x="56020" y="78330"/>
                </a:moveTo>
                <a:lnTo>
                  <a:pt x="56020" y="81217"/>
                </a:lnTo>
                <a:lnTo>
                  <a:pt x="58907" y="81217"/>
                </a:lnTo>
                <a:lnTo>
                  <a:pt x="58907" y="78330"/>
                </a:lnTo>
                <a:close/>
                <a:moveTo>
                  <a:pt x="60397" y="78330"/>
                </a:moveTo>
                <a:lnTo>
                  <a:pt x="60397" y="81217"/>
                </a:lnTo>
                <a:lnTo>
                  <a:pt x="63284" y="81217"/>
                </a:lnTo>
                <a:lnTo>
                  <a:pt x="63284" y="78330"/>
                </a:lnTo>
                <a:close/>
                <a:moveTo>
                  <a:pt x="47266" y="82342"/>
                </a:moveTo>
                <a:lnTo>
                  <a:pt x="47266" y="85229"/>
                </a:lnTo>
                <a:lnTo>
                  <a:pt x="50153" y="85229"/>
                </a:lnTo>
                <a:lnTo>
                  <a:pt x="50153" y="82342"/>
                </a:lnTo>
                <a:close/>
                <a:moveTo>
                  <a:pt x="51643" y="82342"/>
                </a:moveTo>
                <a:lnTo>
                  <a:pt x="51643" y="85229"/>
                </a:lnTo>
                <a:lnTo>
                  <a:pt x="54530" y="85229"/>
                </a:lnTo>
                <a:lnTo>
                  <a:pt x="54530" y="82342"/>
                </a:lnTo>
                <a:close/>
                <a:moveTo>
                  <a:pt x="56020" y="82342"/>
                </a:moveTo>
                <a:lnTo>
                  <a:pt x="56020" y="85229"/>
                </a:lnTo>
                <a:lnTo>
                  <a:pt x="58907" y="85229"/>
                </a:lnTo>
                <a:lnTo>
                  <a:pt x="58907" y="82342"/>
                </a:lnTo>
                <a:close/>
                <a:moveTo>
                  <a:pt x="60397" y="82342"/>
                </a:moveTo>
                <a:lnTo>
                  <a:pt x="60397" y="85229"/>
                </a:lnTo>
                <a:lnTo>
                  <a:pt x="63284" y="85229"/>
                </a:lnTo>
                <a:lnTo>
                  <a:pt x="63284" y="82342"/>
                </a:lnTo>
                <a:close/>
                <a:moveTo>
                  <a:pt x="64774" y="82342"/>
                </a:moveTo>
                <a:lnTo>
                  <a:pt x="64774" y="85229"/>
                </a:lnTo>
                <a:lnTo>
                  <a:pt x="67661" y="85229"/>
                </a:lnTo>
                <a:lnTo>
                  <a:pt x="67661" y="82342"/>
                </a:lnTo>
                <a:close/>
                <a:moveTo>
                  <a:pt x="96476" y="82555"/>
                </a:moveTo>
                <a:lnTo>
                  <a:pt x="96476" y="85442"/>
                </a:lnTo>
                <a:lnTo>
                  <a:pt x="99364" y="85442"/>
                </a:lnTo>
                <a:lnTo>
                  <a:pt x="99364" y="82555"/>
                </a:lnTo>
                <a:close/>
                <a:moveTo>
                  <a:pt x="100853" y="82555"/>
                </a:moveTo>
                <a:lnTo>
                  <a:pt x="100853" y="85442"/>
                </a:lnTo>
                <a:lnTo>
                  <a:pt x="103741" y="85442"/>
                </a:lnTo>
                <a:lnTo>
                  <a:pt x="103741" y="82555"/>
                </a:lnTo>
                <a:close/>
                <a:moveTo>
                  <a:pt x="104896" y="82555"/>
                </a:moveTo>
                <a:lnTo>
                  <a:pt x="104896" y="85442"/>
                </a:lnTo>
                <a:lnTo>
                  <a:pt x="107783" y="85442"/>
                </a:lnTo>
                <a:lnTo>
                  <a:pt x="107783" y="82555"/>
                </a:lnTo>
                <a:close/>
                <a:moveTo>
                  <a:pt x="108878" y="82555"/>
                </a:moveTo>
                <a:lnTo>
                  <a:pt x="108878" y="85442"/>
                </a:lnTo>
                <a:lnTo>
                  <a:pt x="111765" y="85442"/>
                </a:lnTo>
                <a:lnTo>
                  <a:pt x="111765" y="82555"/>
                </a:lnTo>
                <a:close/>
                <a:moveTo>
                  <a:pt x="112829" y="82555"/>
                </a:moveTo>
                <a:lnTo>
                  <a:pt x="112829" y="85442"/>
                </a:lnTo>
                <a:lnTo>
                  <a:pt x="115717" y="85442"/>
                </a:lnTo>
                <a:lnTo>
                  <a:pt x="115717" y="82555"/>
                </a:lnTo>
                <a:close/>
                <a:moveTo>
                  <a:pt x="116902" y="82555"/>
                </a:moveTo>
                <a:lnTo>
                  <a:pt x="116902" y="85442"/>
                </a:lnTo>
                <a:lnTo>
                  <a:pt x="119820" y="85442"/>
                </a:lnTo>
                <a:lnTo>
                  <a:pt x="119820" y="82555"/>
                </a:lnTo>
                <a:close/>
                <a:moveTo>
                  <a:pt x="159274" y="82555"/>
                </a:moveTo>
                <a:lnTo>
                  <a:pt x="159274" y="85442"/>
                </a:lnTo>
                <a:lnTo>
                  <a:pt x="162161" y="85442"/>
                </a:lnTo>
                <a:lnTo>
                  <a:pt x="162161" y="82555"/>
                </a:lnTo>
                <a:close/>
                <a:moveTo>
                  <a:pt x="167906" y="82555"/>
                </a:moveTo>
                <a:lnTo>
                  <a:pt x="167906" y="85442"/>
                </a:lnTo>
                <a:lnTo>
                  <a:pt x="170794" y="85442"/>
                </a:lnTo>
                <a:lnTo>
                  <a:pt x="170794" y="82555"/>
                </a:lnTo>
                <a:close/>
                <a:moveTo>
                  <a:pt x="42889" y="86354"/>
                </a:moveTo>
                <a:lnTo>
                  <a:pt x="42889" y="89242"/>
                </a:lnTo>
                <a:lnTo>
                  <a:pt x="45776" y="89242"/>
                </a:lnTo>
                <a:lnTo>
                  <a:pt x="45776" y="86354"/>
                </a:lnTo>
                <a:close/>
                <a:moveTo>
                  <a:pt x="47266" y="86354"/>
                </a:moveTo>
                <a:lnTo>
                  <a:pt x="47266" y="89242"/>
                </a:lnTo>
                <a:lnTo>
                  <a:pt x="50153" y="89242"/>
                </a:lnTo>
                <a:lnTo>
                  <a:pt x="50153" y="86354"/>
                </a:lnTo>
                <a:close/>
                <a:moveTo>
                  <a:pt x="51643" y="86354"/>
                </a:moveTo>
                <a:lnTo>
                  <a:pt x="51643" y="89242"/>
                </a:lnTo>
                <a:lnTo>
                  <a:pt x="54530" y="89242"/>
                </a:lnTo>
                <a:lnTo>
                  <a:pt x="54530" y="86354"/>
                </a:lnTo>
                <a:close/>
                <a:moveTo>
                  <a:pt x="56020" y="86354"/>
                </a:moveTo>
                <a:lnTo>
                  <a:pt x="56020" y="89242"/>
                </a:lnTo>
                <a:lnTo>
                  <a:pt x="58907" y="89242"/>
                </a:lnTo>
                <a:lnTo>
                  <a:pt x="58907" y="86354"/>
                </a:lnTo>
                <a:close/>
                <a:moveTo>
                  <a:pt x="60397" y="86354"/>
                </a:moveTo>
                <a:lnTo>
                  <a:pt x="60397" y="89242"/>
                </a:lnTo>
                <a:lnTo>
                  <a:pt x="63284" y="89242"/>
                </a:lnTo>
                <a:lnTo>
                  <a:pt x="63284" y="86354"/>
                </a:lnTo>
                <a:close/>
                <a:moveTo>
                  <a:pt x="64774" y="86354"/>
                </a:moveTo>
                <a:lnTo>
                  <a:pt x="64774" y="89242"/>
                </a:lnTo>
                <a:lnTo>
                  <a:pt x="67661" y="89242"/>
                </a:lnTo>
                <a:lnTo>
                  <a:pt x="67661" y="86354"/>
                </a:lnTo>
                <a:close/>
                <a:moveTo>
                  <a:pt x="68907" y="86354"/>
                </a:moveTo>
                <a:lnTo>
                  <a:pt x="68907" y="89242"/>
                </a:lnTo>
                <a:lnTo>
                  <a:pt x="71825" y="89242"/>
                </a:lnTo>
                <a:lnTo>
                  <a:pt x="71825" y="86354"/>
                </a:lnTo>
                <a:close/>
                <a:moveTo>
                  <a:pt x="73072" y="86354"/>
                </a:moveTo>
                <a:lnTo>
                  <a:pt x="73072" y="89242"/>
                </a:lnTo>
                <a:lnTo>
                  <a:pt x="75959" y="89242"/>
                </a:lnTo>
                <a:lnTo>
                  <a:pt x="75959" y="86354"/>
                </a:lnTo>
                <a:close/>
                <a:moveTo>
                  <a:pt x="96476" y="86445"/>
                </a:moveTo>
                <a:lnTo>
                  <a:pt x="96476" y="89333"/>
                </a:lnTo>
                <a:lnTo>
                  <a:pt x="99364" y="89333"/>
                </a:lnTo>
                <a:lnTo>
                  <a:pt x="99364" y="86445"/>
                </a:lnTo>
                <a:close/>
                <a:moveTo>
                  <a:pt x="100853" y="86445"/>
                </a:moveTo>
                <a:lnTo>
                  <a:pt x="100853" y="89333"/>
                </a:lnTo>
                <a:lnTo>
                  <a:pt x="103741" y="89333"/>
                </a:lnTo>
                <a:lnTo>
                  <a:pt x="103741" y="86445"/>
                </a:lnTo>
                <a:close/>
                <a:moveTo>
                  <a:pt x="104896" y="86445"/>
                </a:moveTo>
                <a:lnTo>
                  <a:pt x="104896" y="89333"/>
                </a:lnTo>
                <a:lnTo>
                  <a:pt x="107783" y="89333"/>
                </a:lnTo>
                <a:lnTo>
                  <a:pt x="107783" y="86445"/>
                </a:lnTo>
                <a:close/>
                <a:moveTo>
                  <a:pt x="108878" y="86445"/>
                </a:moveTo>
                <a:lnTo>
                  <a:pt x="108878" y="89333"/>
                </a:lnTo>
                <a:lnTo>
                  <a:pt x="111765" y="89333"/>
                </a:lnTo>
                <a:lnTo>
                  <a:pt x="111765" y="86445"/>
                </a:lnTo>
                <a:close/>
                <a:moveTo>
                  <a:pt x="112829" y="86445"/>
                </a:moveTo>
                <a:lnTo>
                  <a:pt x="112829" y="89333"/>
                </a:lnTo>
                <a:lnTo>
                  <a:pt x="115717" y="89333"/>
                </a:lnTo>
                <a:lnTo>
                  <a:pt x="115717" y="86445"/>
                </a:lnTo>
                <a:close/>
                <a:moveTo>
                  <a:pt x="183985" y="86445"/>
                </a:moveTo>
                <a:lnTo>
                  <a:pt x="183985" y="89333"/>
                </a:lnTo>
                <a:lnTo>
                  <a:pt x="186873" y="89333"/>
                </a:lnTo>
                <a:lnTo>
                  <a:pt x="186873" y="86445"/>
                </a:lnTo>
                <a:close/>
                <a:moveTo>
                  <a:pt x="47266" y="90336"/>
                </a:moveTo>
                <a:lnTo>
                  <a:pt x="47266" y="93223"/>
                </a:lnTo>
                <a:lnTo>
                  <a:pt x="50153" y="93223"/>
                </a:lnTo>
                <a:lnTo>
                  <a:pt x="50153" y="90336"/>
                </a:lnTo>
                <a:close/>
                <a:moveTo>
                  <a:pt x="51643" y="90336"/>
                </a:moveTo>
                <a:lnTo>
                  <a:pt x="51643" y="93223"/>
                </a:lnTo>
                <a:lnTo>
                  <a:pt x="54530" y="93223"/>
                </a:lnTo>
                <a:lnTo>
                  <a:pt x="54530" y="90336"/>
                </a:lnTo>
                <a:close/>
                <a:moveTo>
                  <a:pt x="56020" y="90336"/>
                </a:moveTo>
                <a:lnTo>
                  <a:pt x="56020" y="93223"/>
                </a:lnTo>
                <a:lnTo>
                  <a:pt x="58907" y="93223"/>
                </a:lnTo>
                <a:lnTo>
                  <a:pt x="58907" y="90336"/>
                </a:lnTo>
                <a:close/>
                <a:moveTo>
                  <a:pt x="60397" y="90336"/>
                </a:moveTo>
                <a:lnTo>
                  <a:pt x="60397" y="93223"/>
                </a:lnTo>
                <a:lnTo>
                  <a:pt x="63284" y="93223"/>
                </a:lnTo>
                <a:lnTo>
                  <a:pt x="63284" y="90336"/>
                </a:lnTo>
                <a:close/>
                <a:moveTo>
                  <a:pt x="64774" y="90336"/>
                </a:moveTo>
                <a:lnTo>
                  <a:pt x="64774" y="93223"/>
                </a:lnTo>
                <a:lnTo>
                  <a:pt x="67661" y="93223"/>
                </a:lnTo>
                <a:lnTo>
                  <a:pt x="67661" y="90336"/>
                </a:lnTo>
                <a:close/>
                <a:moveTo>
                  <a:pt x="68907" y="90336"/>
                </a:moveTo>
                <a:lnTo>
                  <a:pt x="68907" y="93223"/>
                </a:lnTo>
                <a:lnTo>
                  <a:pt x="71825" y="93223"/>
                </a:lnTo>
                <a:lnTo>
                  <a:pt x="71825" y="90336"/>
                </a:lnTo>
                <a:close/>
                <a:moveTo>
                  <a:pt x="73072" y="90336"/>
                </a:moveTo>
                <a:lnTo>
                  <a:pt x="73072" y="93223"/>
                </a:lnTo>
                <a:lnTo>
                  <a:pt x="75959" y="93223"/>
                </a:lnTo>
                <a:lnTo>
                  <a:pt x="75959" y="90336"/>
                </a:lnTo>
                <a:close/>
                <a:moveTo>
                  <a:pt x="96476" y="90336"/>
                </a:moveTo>
                <a:lnTo>
                  <a:pt x="96476" y="93223"/>
                </a:lnTo>
                <a:lnTo>
                  <a:pt x="99364" y="93223"/>
                </a:lnTo>
                <a:lnTo>
                  <a:pt x="99364" y="90336"/>
                </a:lnTo>
                <a:close/>
                <a:moveTo>
                  <a:pt x="100853" y="90336"/>
                </a:moveTo>
                <a:lnTo>
                  <a:pt x="100853" y="93223"/>
                </a:lnTo>
                <a:lnTo>
                  <a:pt x="103741" y="93223"/>
                </a:lnTo>
                <a:lnTo>
                  <a:pt x="103741" y="90336"/>
                </a:lnTo>
                <a:close/>
                <a:moveTo>
                  <a:pt x="104896" y="90336"/>
                </a:moveTo>
                <a:lnTo>
                  <a:pt x="104896" y="93223"/>
                </a:lnTo>
                <a:lnTo>
                  <a:pt x="107783" y="93223"/>
                </a:lnTo>
                <a:lnTo>
                  <a:pt x="107783" y="90336"/>
                </a:lnTo>
                <a:close/>
                <a:moveTo>
                  <a:pt x="108878" y="90336"/>
                </a:moveTo>
                <a:lnTo>
                  <a:pt x="108878" y="93223"/>
                </a:lnTo>
                <a:lnTo>
                  <a:pt x="111765" y="93223"/>
                </a:lnTo>
                <a:lnTo>
                  <a:pt x="111765" y="90336"/>
                </a:lnTo>
                <a:close/>
                <a:moveTo>
                  <a:pt x="112829" y="90336"/>
                </a:moveTo>
                <a:lnTo>
                  <a:pt x="112829" y="93223"/>
                </a:lnTo>
                <a:lnTo>
                  <a:pt x="115717" y="93223"/>
                </a:lnTo>
                <a:lnTo>
                  <a:pt x="115717" y="90336"/>
                </a:lnTo>
                <a:close/>
                <a:moveTo>
                  <a:pt x="116902" y="90336"/>
                </a:moveTo>
                <a:lnTo>
                  <a:pt x="116902" y="93223"/>
                </a:lnTo>
                <a:lnTo>
                  <a:pt x="119820" y="93223"/>
                </a:lnTo>
                <a:lnTo>
                  <a:pt x="119820" y="90336"/>
                </a:lnTo>
                <a:close/>
                <a:moveTo>
                  <a:pt x="121097" y="90336"/>
                </a:moveTo>
                <a:lnTo>
                  <a:pt x="121097" y="93223"/>
                </a:lnTo>
                <a:lnTo>
                  <a:pt x="124015" y="93223"/>
                </a:lnTo>
                <a:lnTo>
                  <a:pt x="124015" y="90336"/>
                </a:lnTo>
                <a:close/>
                <a:moveTo>
                  <a:pt x="167906" y="90336"/>
                </a:moveTo>
                <a:lnTo>
                  <a:pt x="167906" y="93223"/>
                </a:lnTo>
                <a:lnTo>
                  <a:pt x="170794" y="93223"/>
                </a:lnTo>
                <a:lnTo>
                  <a:pt x="170794" y="90336"/>
                </a:lnTo>
                <a:close/>
                <a:moveTo>
                  <a:pt x="171949" y="90336"/>
                </a:moveTo>
                <a:lnTo>
                  <a:pt x="171949" y="93223"/>
                </a:lnTo>
                <a:lnTo>
                  <a:pt x="174836" y="93223"/>
                </a:lnTo>
                <a:lnTo>
                  <a:pt x="174836" y="90336"/>
                </a:lnTo>
                <a:close/>
                <a:moveTo>
                  <a:pt x="175931" y="90336"/>
                </a:moveTo>
                <a:lnTo>
                  <a:pt x="175931" y="93223"/>
                </a:lnTo>
                <a:lnTo>
                  <a:pt x="178818" y="93223"/>
                </a:lnTo>
                <a:lnTo>
                  <a:pt x="178818" y="90336"/>
                </a:lnTo>
                <a:close/>
                <a:moveTo>
                  <a:pt x="179882" y="90336"/>
                </a:moveTo>
                <a:lnTo>
                  <a:pt x="179882" y="93223"/>
                </a:lnTo>
                <a:lnTo>
                  <a:pt x="182800" y="93223"/>
                </a:lnTo>
                <a:lnTo>
                  <a:pt x="182800" y="90336"/>
                </a:lnTo>
                <a:close/>
                <a:moveTo>
                  <a:pt x="183985" y="90336"/>
                </a:moveTo>
                <a:lnTo>
                  <a:pt x="183985" y="93223"/>
                </a:lnTo>
                <a:lnTo>
                  <a:pt x="186873" y="93223"/>
                </a:lnTo>
                <a:lnTo>
                  <a:pt x="186873" y="90336"/>
                </a:lnTo>
                <a:close/>
                <a:moveTo>
                  <a:pt x="96476" y="94226"/>
                </a:moveTo>
                <a:lnTo>
                  <a:pt x="96476" y="97144"/>
                </a:lnTo>
                <a:lnTo>
                  <a:pt x="99364" y="97144"/>
                </a:lnTo>
                <a:lnTo>
                  <a:pt x="99364" y="94226"/>
                </a:lnTo>
                <a:close/>
                <a:moveTo>
                  <a:pt x="100853" y="94226"/>
                </a:moveTo>
                <a:lnTo>
                  <a:pt x="100853" y="97144"/>
                </a:lnTo>
                <a:lnTo>
                  <a:pt x="103741" y="97144"/>
                </a:lnTo>
                <a:lnTo>
                  <a:pt x="103741" y="94226"/>
                </a:lnTo>
                <a:close/>
                <a:moveTo>
                  <a:pt x="104896" y="94226"/>
                </a:moveTo>
                <a:lnTo>
                  <a:pt x="104896" y="97144"/>
                </a:lnTo>
                <a:lnTo>
                  <a:pt x="107783" y="97144"/>
                </a:lnTo>
                <a:lnTo>
                  <a:pt x="107783" y="94226"/>
                </a:lnTo>
                <a:close/>
                <a:moveTo>
                  <a:pt x="108878" y="94226"/>
                </a:moveTo>
                <a:lnTo>
                  <a:pt x="108878" y="97144"/>
                </a:lnTo>
                <a:lnTo>
                  <a:pt x="111765" y="97144"/>
                </a:lnTo>
                <a:lnTo>
                  <a:pt x="111765" y="94226"/>
                </a:lnTo>
                <a:close/>
                <a:moveTo>
                  <a:pt x="112829" y="94226"/>
                </a:moveTo>
                <a:lnTo>
                  <a:pt x="112829" y="97144"/>
                </a:lnTo>
                <a:lnTo>
                  <a:pt x="115717" y="97144"/>
                </a:lnTo>
                <a:lnTo>
                  <a:pt x="115717" y="94226"/>
                </a:lnTo>
                <a:close/>
                <a:moveTo>
                  <a:pt x="116902" y="94226"/>
                </a:moveTo>
                <a:lnTo>
                  <a:pt x="116902" y="97144"/>
                </a:lnTo>
                <a:lnTo>
                  <a:pt x="119820" y="97144"/>
                </a:lnTo>
                <a:lnTo>
                  <a:pt x="119820" y="94226"/>
                </a:lnTo>
                <a:close/>
                <a:moveTo>
                  <a:pt x="163347" y="94226"/>
                </a:moveTo>
                <a:lnTo>
                  <a:pt x="163347" y="97144"/>
                </a:lnTo>
                <a:lnTo>
                  <a:pt x="166234" y="97144"/>
                </a:lnTo>
                <a:lnTo>
                  <a:pt x="166234" y="94226"/>
                </a:lnTo>
                <a:close/>
                <a:moveTo>
                  <a:pt x="167906" y="94226"/>
                </a:moveTo>
                <a:lnTo>
                  <a:pt x="167906" y="97144"/>
                </a:lnTo>
                <a:lnTo>
                  <a:pt x="170794" y="97144"/>
                </a:lnTo>
                <a:lnTo>
                  <a:pt x="170794" y="94226"/>
                </a:lnTo>
                <a:close/>
                <a:moveTo>
                  <a:pt x="171949" y="94226"/>
                </a:moveTo>
                <a:lnTo>
                  <a:pt x="171949" y="97144"/>
                </a:lnTo>
                <a:lnTo>
                  <a:pt x="174836" y="97144"/>
                </a:lnTo>
                <a:lnTo>
                  <a:pt x="174836" y="94226"/>
                </a:lnTo>
                <a:close/>
                <a:moveTo>
                  <a:pt x="175931" y="94226"/>
                </a:moveTo>
                <a:lnTo>
                  <a:pt x="175931" y="97144"/>
                </a:lnTo>
                <a:lnTo>
                  <a:pt x="178818" y="97144"/>
                </a:lnTo>
                <a:lnTo>
                  <a:pt x="178818" y="94226"/>
                </a:lnTo>
                <a:close/>
                <a:moveTo>
                  <a:pt x="179882" y="94226"/>
                </a:moveTo>
                <a:lnTo>
                  <a:pt x="179882" y="97144"/>
                </a:lnTo>
                <a:lnTo>
                  <a:pt x="182800" y="97144"/>
                </a:lnTo>
                <a:lnTo>
                  <a:pt x="182800" y="94226"/>
                </a:lnTo>
                <a:close/>
                <a:moveTo>
                  <a:pt x="183985" y="94226"/>
                </a:moveTo>
                <a:lnTo>
                  <a:pt x="183985" y="97144"/>
                </a:lnTo>
                <a:lnTo>
                  <a:pt x="186873" y="97144"/>
                </a:lnTo>
                <a:lnTo>
                  <a:pt x="186873" y="94226"/>
                </a:lnTo>
                <a:close/>
                <a:moveTo>
                  <a:pt x="51643" y="94348"/>
                </a:moveTo>
                <a:lnTo>
                  <a:pt x="51643" y="97236"/>
                </a:lnTo>
                <a:lnTo>
                  <a:pt x="54530" y="97236"/>
                </a:lnTo>
                <a:lnTo>
                  <a:pt x="54530" y="94348"/>
                </a:lnTo>
                <a:close/>
                <a:moveTo>
                  <a:pt x="56020" y="94348"/>
                </a:moveTo>
                <a:lnTo>
                  <a:pt x="56020" y="97236"/>
                </a:lnTo>
                <a:lnTo>
                  <a:pt x="58907" y="97236"/>
                </a:lnTo>
                <a:lnTo>
                  <a:pt x="58907" y="94348"/>
                </a:lnTo>
                <a:close/>
                <a:moveTo>
                  <a:pt x="60397" y="94348"/>
                </a:moveTo>
                <a:lnTo>
                  <a:pt x="60397" y="97236"/>
                </a:lnTo>
                <a:lnTo>
                  <a:pt x="63284" y="97236"/>
                </a:lnTo>
                <a:lnTo>
                  <a:pt x="63284" y="94348"/>
                </a:lnTo>
                <a:close/>
                <a:moveTo>
                  <a:pt x="64774" y="94348"/>
                </a:moveTo>
                <a:lnTo>
                  <a:pt x="64774" y="97236"/>
                </a:lnTo>
                <a:lnTo>
                  <a:pt x="67661" y="97236"/>
                </a:lnTo>
                <a:lnTo>
                  <a:pt x="67661" y="94348"/>
                </a:lnTo>
                <a:close/>
                <a:moveTo>
                  <a:pt x="68907" y="94348"/>
                </a:moveTo>
                <a:lnTo>
                  <a:pt x="68907" y="97236"/>
                </a:lnTo>
                <a:lnTo>
                  <a:pt x="71825" y="97236"/>
                </a:lnTo>
                <a:lnTo>
                  <a:pt x="71825" y="94348"/>
                </a:lnTo>
                <a:close/>
                <a:moveTo>
                  <a:pt x="73072" y="94348"/>
                </a:moveTo>
                <a:lnTo>
                  <a:pt x="73072" y="97236"/>
                </a:lnTo>
                <a:lnTo>
                  <a:pt x="75959" y="97236"/>
                </a:lnTo>
                <a:lnTo>
                  <a:pt x="75959" y="94348"/>
                </a:lnTo>
                <a:close/>
                <a:moveTo>
                  <a:pt x="96476" y="98147"/>
                </a:moveTo>
                <a:lnTo>
                  <a:pt x="96476" y="101035"/>
                </a:lnTo>
                <a:lnTo>
                  <a:pt x="99364" y="101035"/>
                </a:lnTo>
                <a:lnTo>
                  <a:pt x="99364" y="98147"/>
                </a:lnTo>
                <a:close/>
                <a:moveTo>
                  <a:pt x="100853" y="98147"/>
                </a:moveTo>
                <a:lnTo>
                  <a:pt x="100853" y="101035"/>
                </a:lnTo>
                <a:lnTo>
                  <a:pt x="103741" y="101035"/>
                </a:lnTo>
                <a:lnTo>
                  <a:pt x="103741" y="98147"/>
                </a:lnTo>
                <a:close/>
                <a:moveTo>
                  <a:pt x="104896" y="98147"/>
                </a:moveTo>
                <a:lnTo>
                  <a:pt x="104896" y="101035"/>
                </a:lnTo>
                <a:lnTo>
                  <a:pt x="107783" y="101035"/>
                </a:lnTo>
                <a:lnTo>
                  <a:pt x="107783" y="98147"/>
                </a:lnTo>
                <a:close/>
                <a:moveTo>
                  <a:pt x="108878" y="98147"/>
                </a:moveTo>
                <a:lnTo>
                  <a:pt x="108878" y="101035"/>
                </a:lnTo>
                <a:lnTo>
                  <a:pt x="111765" y="101035"/>
                </a:lnTo>
                <a:lnTo>
                  <a:pt x="111765" y="98147"/>
                </a:lnTo>
                <a:close/>
                <a:moveTo>
                  <a:pt x="163347" y="98147"/>
                </a:moveTo>
                <a:lnTo>
                  <a:pt x="163347" y="101035"/>
                </a:lnTo>
                <a:lnTo>
                  <a:pt x="166234" y="101035"/>
                </a:lnTo>
                <a:lnTo>
                  <a:pt x="166234" y="98147"/>
                </a:lnTo>
                <a:close/>
                <a:moveTo>
                  <a:pt x="167906" y="98147"/>
                </a:moveTo>
                <a:lnTo>
                  <a:pt x="167906" y="101035"/>
                </a:lnTo>
                <a:lnTo>
                  <a:pt x="170794" y="101035"/>
                </a:lnTo>
                <a:lnTo>
                  <a:pt x="170794" y="98147"/>
                </a:lnTo>
                <a:close/>
                <a:moveTo>
                  <a:pt x="171949" y="98147"/>
                </a:moveTo>
                <a:lnTo>
                  <a:pt x="171949" y="101035"/>
                </a:lnTo>
                <a:lnTo>
                  <a:pt x="174836" y="101035"/>
                </a:lnTo>
                <a:lnTo>
                  <a:pt x="174836" y="98147"/>
                </a:lnTo>
                <a:close/>
                <a:moveTo>
                  <a:pt x="175931" y="98147"/>
                </a:moveTo>
                <a:lnTo>
                  <a:pt x="175931" y="101035"/>
                </a:lnTo>
                <a:lnTo>
                  <a:pt x="178818" y="101035"/>
                </a:lnTo>
                <a:lnTo>
                  <a:pt x="178818" y="98147"/>
                </a:lnTo>
                <a:close/>
                <a:moveTo>
                  <a:pt x="179882" y="98147"/>
                </a:moveTo>
                <a:lnTo>
                  <a:pt x="179882" y="101035"/>
                </a:lnTo>
                <a:lnTo>
                  <a:pt x="182800" y="101035"/>
                </a:lnTo>
                <a:lnTo>
                  <a:pt x="182800" y="98147"/>
                </a:lnTo>
                <a:close/>
                <a:moveTo>
                  <a:pt x="183985" y="98147"/>
                </a:moveTo>
                <a:lnTo>
                  <a:pt x="183985" y="101035"/>
                </a:lnTo>
                <a:lnTo>
                  <a:pt x="186873" y="101035"/>
                </a:lnTo>
                <a:lnTo>
                  <a:pt x="186873" y="98147"/>
                </a:lnTo>
                <a:close/>
                <a:moveTo>
                  <a:pt x="188545" y="98147"/>
                </a:moveTo>
                <a:lnTo>
                  <a:pt x="188545" y="101035"/>
                </a:lnTo>
                <a:lnTo>
                  <a:pt x="191432" y="101035"/>
                </a:lnTo>
                <a:lnTo>
                  <a:pt x="191432" y="98147"/>
                </a:lnTo>
                <a:close/>
                <a:moveTo>
                  <a:pt x="51643" y="98360"/>
                </a:moveTo>
                <a:lnTo>
                  <a:pt x="51643" y="101248"/>
                </a:lnTo>
                <a:lnTo>
                  <a:pt x="54530" y="101248"/>
                </a:lnTo>
                <a:lnTo>
                  <a:pt x="54530" y="98360"/>
                </a:lnTo>
                <a:close/>
                <a:moveTo>
                  <a:pt x="56020" y="98360"/>
                </a:moveTo>
                <a:lnTo>
                  <a:pt x="56020" y="101248"/>
                </a:lnTo>
                <a:lnTo>
                  <a:pt x="58907" y="101248"/>
                </a:lnTo>
                <a:lnTo>
                  <a:pt x="58907" y="98360"/>
                </a:lnTo>
                <a:close/>
                <a:moveTo>
                  <a:pt x="60397" y="98360"/>
                </a:moveTo>
                <a:lnTo>
                  <a:pt x="60397" y="101248"/>
                </a:lnTo>
                <a:lnTo>
                  <a:pt x="63284" y="101248"/>
                </a:lnTo>
                <a:lnTo>
                  <a:pt x="63284" y="98360"/>
                </a:lnTo>
                <a:close/>
                <a:moveTo>
                  <a:pt x="64774" y="98360"/>
                </a:moveTo>
                <a:lnTo>
                  <a:pt x="64774" y="101248"/>
                </a:lnTo>
                <a:lnTo>
                  <a:pt x="67661" y="101248"/>
                </a:lnTo>
                <a:lnTo>
                  <a:pt x="67661" y="98360"/>
                </a:lnTo>
                <a:close/>
                <a:moveTo>
                  <a:pt x="68907" y="98360"/>
                </a:moveTo>
                <a:lnTo>
                  <a:pt x="68907" y="101248"/>
                </a:lnTo>
                <a:lnTo>
                  <a:pt x="71825" y="101248"/>
                </a:lnTo>
                <a:lnTo>
                  <a:pt x="71825" y="98360"/>
                </a:lnTo>
                <a:close/>
                <a:moveTo>
                  <a:pt x="100853" y="102038"/>
                </a:moveTo>
                <a:lnTo>
                  <a:pt x="100853" y="104926"/>
                </a:lnTo>
                <a:lnTo>
                  <a:pt x="103741" y="104926"/>
                </a:lnTo>
                <a:lnTo>
                  <a:pt x="103741" y="102038"/>
                </a:lnTo>
                <a:close/>
                <a:moveTo>
                  <a:pt x="104896" y="102038"/>
                </a:moveTo>
                <a:lnTo>
                  <a:pt x="104896" y="104926"/>
                </a:lnTo>
                <a:lnTo>
                  <a:pt x="107783" y="104926"/>
                </a:lnTo>
                <a:lnTo>
                  <a:pt x="107783" y="102038"/>
                </a:lnTo>
                <a:close/>
                <a:moveTo>
                  <a:pt x="108878" y="102038"/>
                </a:moveTo>
                <a:lnTo>
                  <a:pt x="108878" y="104926"/>
                </a:lnTo>
                <a:lnTo>
                  <a:pt x="111765" y="104926"/>
                </a:lnTo>
                <a:lnTo>
                  <a:pt x="111765" y="102038"/>
                </a:lnTo>
                <a:close/>
                <a:moveTo>
                  <a:pt x="163347" y="102038"/>
                </a:moveTo>
                <a:lnTo>
                  <a:pt x="163347" y="104926"/>
                </a:lnTo>
                <a:lnTo>
                  <a:pt x="166234" y="104926"/>
                </a:lnTo>
                <a:lnTo>
                  <a:pt x="166234" y="102038"/>
                </a:lnTo>
                <a:close/>
                <a:moveTo>
                  <a:pt x="167906" y="102038"/>
                </a:moveTo>
                <a:lnTo>
                  <a:pt x="167906" y="104926"/>
                </a:lnTo>
                <a:lnTo>
                  <a:pt x="170794" y="104926"/>
                </a:lnTo>
                <a:lnTo>
                  <a:pt x="170794" y="102038"/>
                </a:lnTo>
                <a:close/>
                <a:moveTo>
                  <a:pt x="171949" y="102038"/>
                </a:moveTo>
                <a:lnTo>
                  <a:pt x="171949" y="104926"/>
                </a:lnTo>
                <a:lnTo>
                  <a:pt x="174836" y="104926"/>
                </a:lnTo>
                <a:lnTo>
                  <a:pt x="174836" y="102038"/>
                </a:lnTo>
                <a:close/>
                <a:moveTo>
                  <a:pt x="175931" y="102038"/>
                </a:moveTo>
                <a:lnTo>
                  <a:pt x="175931" y="104926"/>
                </a:lnTo>
                <a:lnTo>
                  <a:pt x="178818" y="104926"/>
                </a:lnTo>
                <a:lnTo>
                  <a:pt x="178818" y="102038"/>
                </a:lnTo>
                <a:close/>
                <a:moveTo>
                  <a:pt x="179882" y="102038"/>
                </a:moveTo>
                <a:lnTo>
                  <a:pt x="179882" y="104926"/>
                </a:lnTo>
                <a:lnTo>
                  <a:pt x="182800" y="104926"/>
                </a:lnTo>
                <a:lnTo>
                  <a:pt x="182800" y="102038"/>
                </a:lnTo>
                <a:close/>
                <a:moveTo>
                  <a:pt x="183985" y="102038"/>
                </a:moveTo>
                <a:lnTo>
                  <a:pt x="183985" y="104926"/>
                </a:lnTo>
                <a:lnTo>
                  <a:pt x="186873" y="104926"/>
                </a:lnTo>
                <a:lnTo>
                  <a:pt x="186873" y="102038"/>
                </a:lnTo>
                <a:close/>
                <a:moveTo>
                  <a:pt x="188545" y="102038"/>
                </a:moveTo>
                <a:lnTo>
                  <a:pt x="188545" y="104926"/>
                </a:lnTo>
                <a:lnTo>
                  <a:pt x="191432" y="104926"/>
                </a:lnTo>
                <a:lnTo>
                  <a:pt x="191432" y="102038"/>
                </a:lnTo>
                <a:close/>
                <a:moveTo>
                  <a:pt x="51643" y="102372"/>
                </a:moveTo>
                <a:lnTo>
                  <a:pt x="51643" y="105260"/>
                </a:lnTo>
                <a:lnTo>
                  <a:pt x="54530" y="105260"/>
                </a:lnTo>
                <a:lnTo>
                  <a:pt x="54530" y="102372"/>
                </a:lnTo>
                <a:close/>
                <a:moveTo>
                  <a:pt x="56020" y="102372"/>
                </a:moveTo>
                <a:lnTo>
                  <a:pt x="56020" y="105260"/>
                </a:lnTo>
                <a:lnTo>
                  <a:pt x="58907" y="105260"/>
                </a:lnTo>
                <a:lnTo>
                  <a:pt x="58907" y="102372"/>
                </a:lnTo>
                <a:close/>
                <a:moveTo>
                  <a:pt x="60397" y="102372"/>
                </a:moveTo>
                <a:lnTo>
                  <a:pt x="60397" y="105260"/>
                </a:lnTo>
                <a:lnTo>
                  <a:pt x="63284" y="105260"/>
                </a:lnTo>
                <a:lnTo>
                  <a:pt x="63284" y="102372"/>
                </a:lnTo>
                <a:close/>
                <a:moveTo>
                  <a:pt x="64774" y="102372"/>
                </a:moveTo>
                <a:lnTo>
                  <a:pt x="64774" y="105260"/>
                </a:lnTo>
                <a:lnTo>
                  <a:pt x="67661" y="105260"/>
                </a:lnTo>
                <a:lnTo>
                  <a:pt x="67661" y="102372"/>
                </a:lnTo>
                <a:close/>
                <a:moveTo>
                  <a:pt x="100853" y="105929"/>
                </a:moveTo>
                <a:lnTo>
                  <a:pt x="100853" y="108816"/>
                </a:lnTo>
                <a:lnTo>
                  <a:pt x="103741" y="108816"/>
                </a:lnTo>
                <a:lnTo>
                  <a:pt x="103741" y="105929"/>
                </a:lnTo>
                <a:close/>
                <a:moveTo>
                  <a:pt x="104896" y="105929"/>
                </a:moveTo>
                <a:lnTo>
                  <a:pt x="104896" y="108816"/>
                </a:lnTo>
                <a:lnTo>
                  <a:pt x="107783" y="108816"/>
                </a:lnTo>
                <a:lnTo>
                  <a:pt x="107783" y="105929"/>
                </a:lnTo>
                <a:close/>
                <a:moveTo>
                  <a:pt x="163347" y="105929"/>
                </a:moveTo>
                <a:lnTo>
                  <a:pt x="163347" y="108816"/>
                </a:lnTo>
                <a:lnTo>
                  <a:pt x="166234" y="108816"/>
                </a:lnTo>
                <a:lnTo>
                  <a:pt x="166234" y="105929"/>
                </a:lnTo>
                <a:close/>
                <a:moveTo>
                  <a:pt x="179882" y="105929"/>
                </a:moveTo>
                <a:lnTo>
                  <a:pt x="179882" y="108816"/>
                </a:lnTo>
                <a:lnTo>
                  <a:pt x="182800" y="108816"/>
                </a:lnTo>
                <a:lnTo>
                  <a:pt x="182800" y="105929"/>
                </a:lnTo>
                <a:close/>
                <a:moveTo>
                  <a:pt x="183985" y="105929"/>
                </a:moveTo>
                <a:lnTo>
                  <a:pt x="183985" y="108816"/>
                </a:lnTo>
                <a:lnTo>
                  <a:pt x="186873" y="108816"/>
                </a:lnTo>
                <a:lnTo>
                  <a:pt x="186873" y="105929"/>
                </a:lnTo>
                <a:close/>
                <a:moveTo>
                  <a:pt x="51643" y="106354"/>
                </a:moveTo>
                <a:lnTo>
                  <a:pt x="51643" y="109272"/>
                </a:lnTo>
                <a:lnTo>
                  <a:pt x="54530" y="109272"/>
                </a:lnTo>
                <a:lnTo>
                  <a:pt x="54530" y="106354"/>
                </a:lnTo>
                <a:close/>
                <a:moveTo>
                  <a:pt x="56020" y="106354"/>
                </a:moveTo>
                <a:lnTo>
                  <a:pt x="56020" y="109272"/>
                </a:lnTo>
                <a:lnTo>
                  <a:pt x="58907" y="109272"/>
                </a:lnTo>
                <a:lnTo>
                  <a:pt x="58907" y="106354"/>
                </a:lnTo>
                <a:close/>
                <a:moveTo>
                  <a:pt x="60397" y="106354"/>
                </a:moveTo>
                <a:lnTo>
                  <a:pt x="60397" y="109272"/>
                </a:lnTo>
                <a:lnTo>
                  <a:pt x="63284" y="109272"/>
                </a:lnTo>
                <a:lnTo>
                  <a:pt x="63284" y="106354"/>
                </a:lnTo>
                <a:close/>
                <a:moveTo>
                  <a:pt x="64774" y="106354"/>
                </a:moveTo>
                <a:lnTo>
                  <a:pt x="64774" y="109272"/>
                </a:lnTo>
                <a:lnTo>
                  <a:pt x="67661" y="109272"/>
                </a:lnTo>
                <a:lnTo>
                  <a:pt x="67661" y="106354"/>
                </a:lnTo>
                <a:close/>
                <a:moveTo>
                  <a:pt x="51643" y="110366"/>
                </a:moveTo>
                <a:lnTo>
                  <a:pt x="51643" y="113254"/>
                </a:lnTo>
                <a:lnTo>
                  <a:pt x="54530" y="113254"/>
                </a:lnTo>
                <a:lnTo>
                  <a:pt x="54530" y="110366"/>
                </a:lnTo>
                <a:close/>
                <a:moveTo>
                  <a:pt x="56020" y="110366"/>
                </a:moveTo>
                <a:lnTo>
                  <a:pt x="56020" y="113254"/>
                </a:lnTo>
                <a:lnTo>
                  <a:pt x="58907" y="113254"/>
                </a:lnTo>
                <a:lnTo>
                  <a:pt x="58907" y="110366"/>
                </a:lnTo>
                <a:close/>
                <a:moveTo>
                  <a:pt x="60397" y="110366"/>
                </a:moveTo>
                <a:lnTo>
                  <a:pt x="60397" y="113254"/>
                </a:lnTo>
                <a:lnTo>
                  <a:pt x="63284" y="113254"/>
                </a:lnTo>
                <a:lnTo>
                  <a:pt x="63284" y="110366"/>
                </a:lnTo>
                <a:close/>
                <a:moveTo>
                  <a:pt x="179882" y="113710"/>
                </a:moveTo>
                <a:lnTo>
                  <a:pt x="179882" y="116598"/>
                </a:lnTo>
                <a:lnTo>
                  <a:pt x="182800" y="116598"/>
                </a:lnTo>
                <a:lnTo>
                  <a:pt x="182800" y="113710"/>
                </a:lnTo>
                <a:close/>
                <a:moveTo>
                  <a:pt x="183985" y="113710"/>
                </a:moveTo>
                <a:lnTo>
                  <a:pt x="183985" y="116598"/>
                </a:lnTo>
                <a:lnTo>
                  <a:pt x="186873" y="116598"/>
                </a:lnTo>
                <a:lnTo>
                  <a:pt x="186873" y="113710"/>
                </a:lnTo>
                <a:close/>
                <a:moveTo>
                  <a:pt x="51643" y="114379"/>
                </a:moveTo>
                <a:lnTo>
                  <a:pt x="51643" y="117266"/>
                </a:lnTo>
                <a:lnTo>
                  <a:pt x="54530" y="117266"/>
                </a:lnTo>
                <a:lnTo>
                  <a:pt x="54530" y="114379"/>
                </a:lnTo>
                <a:close/>
                <a:moveTo>
                  <a:pt x="56020" y="114379"/>
                </a:moveTo>
                <a:lnTo>
                  <a:pt x="56020" y="117266"/>
                </a:lnTo>
                <a:lnTo>
                  <a:pt x="58907" y="117266"/>
                </a:lnTo>
                <a:lnTo>
                  <a:pt x="58907" y="114379"/>
                </a:lnTo>
                <a:close/>
                <a:moveTo>
                  <a:pt x="51643" y="118391"/>
                </a:moveTo>
                <a:lnTo>
                  <a:pt x="51643" y="121278"/>
                </a:lnTo>
                <a:lnTo>
                  <a:pt x="54530" y="121278"/>
                </a:lnTo>
                <a:lnTo>
                  <a:pt x="54530" y="118391"/>
                </a:lnTo>
                <a:close/>
                <a:moveTo>
                  <a:pt x="56020" y="118391"/>
                </a:moveTo>
                <a:lnTo>
                  <a:pt x="56020" y="121278"/>
                </a:lnTo>
                <a:lnTo>
                  <a:pt x="58907" y="121278"/>
                </a:lnTo>
                <a:lnTo>
                  <a:pt x="58907" y="118391"/>
                </a:lnTo>
                <a:close/>
                <a:moveTo>
                  <a:pt x="56020" y="122403"/>
                </a:moveTo>
                <a:lnTo>
                  <a:pt x="56020" y="125291"/>
                </a:lnTo>
                <a:lnTo>
                  <a:pt x="58907" y="125291"/>
                </a:lnTo>
                <a:lnTo>
                  <a:pt x="58907" y="122403"/>
                </a:lnTo>
                <a:close/>
                <a:moveTo>
                  <a:pt x="56020" y="126385"/>
                </a:moveTo>
                <a:lnTo>
                  <a:pt x="56020" y="129303"/>
                </a:lnTo>
                <a:lnTo>
                  <a:pt x="58907" y="129303"/>
                </a:lnTo>
                <a:lnTo>
                  <a:pt x="58907" y="12638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5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accent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OBJECTIVES</a:t>
            </a:r>
            <a:endParaRPr dirty="0">
              <a:solidFill>
                <a:schemeClr val="accent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336" name="Google Shape;2336;p54"/>
          <p:cNvSpPr txBox="1"/>
          <p:nvPr/>
        </p:nvSpPr>
        <p:spPr>
          <a:xfrm>
            <a:off x="1" y="1592125"/>
            <a:ext cx="1984790" cy="723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accent1"/>
                </a:solidFill>
                <a:latin typeface="Times" panose="02020603050405020304" pitchFamily="18" charset="0"/>
                <a:ea typeface="Orbitron"/>
                <a:cs typeface="Times" panose="02020603050405020304" pitchFamily="18" charset="0"/>
                <a:sym typeface="Orbitron"/>
              </a:rPr>
              <a:t>Management</a:t>
            </a:r>
            <a:endParaRPr sz="2400" b="1" dirty="0">
              <a:solidFill>
                <a:schemeClr val="accent1"/>
              </a:solidFill>
              <a:latin typeface="Times" panose="02020603050405020304" pitchFamily="18" charset="0"/>
              <a:ea typeface="Orbitron"/>
              <a:cs typeface="Times" panose="02020603050405020304" pitchFamily="18" charset="0"/>
              <a:sym typeface="Orbitron"/>
            </a:endParaRPr>
          </a:p>
        </p:txBody>
      </p:sp>
      <p:sp>
        <p:nvSpPr>
          <p:cNvPr id="2338" name="Google Shape;2338;p54"/>
          <p:cNvSpPr txBox="1"/>
          <p:nvPr/>
        </p:nvSpPr>
        <p:spPr>
          <a:xfrm>
            <a:off x="159488" y="3196975"/>
            <a:ext cx="1825312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accent1"/>
                </a:solidFill>
                <a:latin typeface="Times" panose="02020603050405020304" pitchFamily="18" charset="0"/>
                <a:ea typeface="Orbitron"/>
                <a:cs typeface="Times" panose="02020603050405020304" pitchFamily="18" charset="0"/>
                <a:sym typeface="Orbitron"/>
              </a:rPr>
              <a:t>Minimalize paper work</a:t>
            </a:r>
            <a:endParaRPr sz="2400" b="1" dirty="0">
              <a:solidFill>
                <a:schemeClr val="accent1"/>
              </a:solidFill>
              <a:latin typeface="Times" panose="02020603050405020304" pitchFamily="18" charset="0"/>
              <a:ea typeface="Orbitron"/>
              <a:cs typeface="Times" panose="02020603050405020304" pitchFamily="18" charset="0"/>
              <a:sym typeface="Orbitron"/>
            </a:endParaRPr>
          </a:p>
        </p:txBody>
      </p:sp>
      <p:sp>
        <p:nvSpPr>
          <p:cNvPr id="2340" name="Google Shape;2340;p54"/>
          <p:cNvSpPr txBox="1"/>
          <p:nvPr/>
        </p:nvSpPr>
        <p:spPr>
          <a:xfrm>
            <a:off x="7159200" y="1426150"/>
            <a:ext cx="1264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accent1"/>
                </a:solidFill>
                <a:latin typeface="Times" panose="02020603050405020304" pitchFamily="18" charset="0"/>
                <a:ea typeface="Orbitron"/>
                <a:cs typeface="Times" panose="02020603050405020304" pitchFamily="18" charset="0"/>
                <a:sym typeface="Orbitron"/>
              </a:rPr>
              <a:t>Faster Process</a:t>
            </a:r>
            <a:endParaRPr sz="2400" b="1" dirty="0">
              <a:solidFill>
                <a:schemeClr val="accent1"/>
              </a:solidFill>
              <a:latin typeface="Times" panose="02020603050405020304" pitchFamily="18" charset="0"/>
              <a:ea typeface="Orbitron"/>
              <a:cs typeface="Times" panose="02020603050405020304" pitchFamily="18" charset="0"/>
              <a:sym typeface="Orbitron"/>
            </a:endParaRPr>
          </a:p>
        </p:txBody>
      </p:sp>
      <p:sp>
        <p:nvSpPr>
          <p:cNvPr id="2342" name="Google Shape;2342;p54"/>
          <p:cNvSpPr txBox="1"/>
          <p:nvPr/>
        </p:nvSpPr>
        <p:spPr>
          <a:xfrm>
            <a:off x="7159199" y="3196975"/>
            <a:ext cx="1718987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 smtClean="0">
                <a:solidFill>
                  <a:schemeClr val="accent1"/>
                </a:solidFill>
                <a:latin typeface="Times" panose="02020603050405020304" pitchFamily="18" charset="0"/>
                <a:ea typeface="Orbitron"/>
                <a:cs typeface="Times" panose="02020603050405020304" pitchFamily="18" charset="0"/>
                <a:sym typeface="Orbitron"/>
              </a:rPr>
              <a:t>Centralized</a:t>
            </a:r>
            <a:endParaRPr sz="2400" b="1" dirty="0">
              <a:solidFill>
                <a:schemeClr val="accent1"/>
              </a:solidFill>
              <a:latin typeface="Times" panose="02020603050405020304" pitchFamily="18" charset="0"/>
              <a:ea typeface="Orbitron"/>
              <a:cs typeface="Times" panose="02020603050405020304" pitchFamily="18" charset="0"/>
              <a:sym typeface="Orbitron"/>
            </a:endParaRPr>
          </a:p>
        </p:txBody>
      </p:sp>
      <p:cxnSp>
        <p:nvCxnSpPr>
          <p:cNvPr id="2344" name="Google Shape;2344;p54"/>
          <p:cNvCxnSpPr>
            <a:stCxn id="2336" idx="3"/>
          </p:cNvCxnSpPr>
          <p:nvPr/>
        </p:nvCxnSpPr>
        <p:spPr>
          <a:xfrm>
            <a:off x="1984791" y="1953850"/>
            <a:ext cx="1348534" cy="20527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45" name="Google Shape;2345;p54"/>
          <p:cNvCxnSpPr>
            <a:stCxn id="2338" idx="3"/>
          </p:cNvCxnSpPr>
          <p:nvPr/>
        </p:nvCxnSpPr>
        <p:spPr>
          <a:xfrm>
            <a:off x="1984800" y="3460825"/>
            <a:ext cx="1781100" cy="247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46" name="Google Shape;2346;p54"/>
          <p:cNvCxnSpPr>
            <a:stCxn id="2340" idx="1"/>
          </p:cNvCxnSpPr>
          <p:nvPr/>
        </p:nvCxnSpPr>
        <p:spPr>
          <a:xfrm flipH="1">
            <a:off x="5535300" y="1690000"/>
            <a:ext cx="1623900" cy="451200"/>
          </a:xfrm>
          <a:prstGeom prst="bentConnector3">
            <a:avLst>
              <a:gd name="adj1" fmla="val 66343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47" name="Google Shape;2347;p54"/>
          <p:cNvCxnSpPr>
            <a:stCxn id="2342" idx="1"/>
          </p:cNvCxnSpPr>
          <p:nvPr/>
        </p:nvCxnSpPr>
        <p:spPr>
          <a:xfrm rot="10800000">
            <a:off x="4596907" y="2714725"/>
            <a:ext cx="2562293" cy="746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>
                <a:latin typeface="Times" panose="02020603050405020304" pitchFamily="18" charset="0"/>
                <a:cs typeface="Times" panose="02020603050405020304" pitchFamily="18" charset="0"/>
              </a:rPr>
              <a:t>SCOPE</a:t>
            </a:r>
            <a:endParaRPr lang="en-US" sz="66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54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41"/>
          <p:cNvSpPr/>
          <p:nvPr/>
        </p:nvSpPr>
        <p:spPr>
          <a:xfrm>
            <a:off x="506076" y="1053475"/>
            <a:ext cx="3994749" cy="1445100"/>
          </a:xfrm>
          <a:prstGeom prst="rect">
            <a:avLst/>
          </a:prstGeom>
          <a:solidFill>
            <a:srgbClr val="4B77FF">
              <a:alpha val="20670"/>
            </a:srgbClr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r>
              <a:rPr lang="en-US" sz="2000" b="1" dirty="0" smtClean="0">
                <a:solidFill>
                  <a:schemeClr val="dk1"/>
                </a:solidFill>
                <a:latin typeface="Times" panose="02020603050405020304" pitchFamily="18" charset="0"/>
                <a:ea typeface="Catamaran"/>
                <a:cs typeface="Times" panose="02020603050405020304" pitchFamily="18" charset="0"/>
                <a:sym typeface="Catamaran"/>
              </a:rPr>
              <a:t>MANAGE</a:t>
            </a:r>
          </a:p>
          <a:p>
            <a:r>
              <a:rPr lang="en-US" sz="1800" dirty="0" smtClean="0">
                <a:solidFill>
                  <a:schemeClr val="dk1"/>
                </a:solidFill>
                <a:latin typeface="Times" panose="02020603050405020304" pitchFamily="18" charset="0"/>
                <a:ea typeface="Catamaran"/>
                <a:cs typeface="Times" panose="02020603050405020304" pitchFamily="18" charset="0"/>
                <a:sym typeface="Catamaran"/>
              </a:rPr>
              <a:t>Manage the information of bike and the user</a:t>
            </a:r>
            <a:endParaRPr sz="1800" dirty="0" smtClean="0">
              <a:solidFill>
                <a:schemeClr val="dk1"/>
              </a:solidFill>
              <a:latin typeface="Times" panose="02020603050405020304" pitchFamily="18" charset="0"/>
              <a:ea typeface="Catamaran"/>
              <a:cs typeface="Times" panose="02020603050405020304" pitchFamily="18" charset="0"/>
              <a:sym typeface="Catamaran"/>
            </a:endParaRPr>
          </a:p>
        </p:txBody>
      </p:sp>
      <p:sp>
        <p:nvSpPr>
          <p:cNvPr id="1268" name="Google Shape;1268;p41"/>
          <p:cNvSpPr/>
          <p:nvPr/>
        </p:nvSpPr>
        <p:spPr>
          <a:xfrm>
            <a:off x="4659409" y="1053475"/>
            <a:ext cx="3996903" cy="1445100"/>
          </a:xfrm>
          <a:prstGeom prst="rect">
            <a:avLst/>
          </a:prstGeom>
          <a:solidFill>
            <a:srgbClr val="4B77FF">
              <a:alpha val="20670"/>
            </a:srgbClr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algn="r">
              <a:buClr>
                <a:schemeClr val="dk1"/>
              </a:buClr>
              <a:buSzPts val="1100"/>
            </a:pPr>
            <a:r>
              <a:rPr lang="en-US" sz="2000" b="1" dirty="0" smtClean="0">
                <a:solidFill>
                  <a:schemeClr val="dk1"/>
                </a:solidFill>
                <a:latin typeface="Times" panose="02020603050405020304" pitchFamily="18" charset="0"/>
                <a:ea typeface="Catamaran"/>
                <a:cs typeface="Times" panose="02020603050405020304" pitchFamily="18" charset="0"/>
                <a:sym typeface="Catamaran"/>
              </a:rPr>
              <a:t>INCREASE</a:t>
            </a:r>
            <a:endParaRPr sz="2000" b="1" dirty="0">
              <a:solidFill>
                <a:schemeClr val="dk1"/>
              </a:solidFill>
              <a:latin typeface="Times" panose="02020603050405020304" pitchFamily="18" charset="0"/>
              <a:ea typeface="Catamaran"/>
              <a:cs typeface="Times" panose="02020603050405020304" pitchFamily="18" charset="0"/>
              <a:sym typeface="Catamaran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" sz="1800" dirty="0" smtClean="0">
                <a:solidFill>
                  <a:schemeClr val="dk1"/>
                </a:solidFill>
                <a:latin typeface="Times" panose="02020603050405020304" pitchFamily="18" charset="0"/>
                <a:ea typeface="Catamaran"/>
                <a:cs typeface="Times" panose="02020603050405020304" pitchFamily="18" charset="0"/>
                <a:sym typeface="Catamaran"/>
              </a:rPr>
              <a:t>To increase the accuracy and efficiency of managing the bike payment</a:t>
            </a:r>
            <a:r>
              <a:rPr lang="en" sz="2000" dirty="0" smtClean="0">
                <a:solidFill>
                  <a:schemeClr val="dk1"/>
                </a:solidFill>
                <a:latin typeface="Times" panose="02020603050405020304" pitchFamily="18" charset="0"/>
                <a:ea typeface="Catamaran"/>
                <a:cs typeface="Times" panose="02020603050405020304" pitchFamily="18" charset="0"/>
                <a:sym typeface="Catamaran"/>
              </a:rPr>
              <a:t>.</a:t>
            </a:r>
            <a:endParaRPr sz="2000" dirty="0">
              <a:solidFill>
                <a:schemeClr val="dk1"/>
              </a:solidFill>
              <a:latin typeface="Times" panose="02020603050405020304" pitchFamily="18" charset="0"/>
              <a:ea typeface="Catamaran"/>
              <a:cs typeface="Times" panose="02020603050405020304" pitchFamily="18" charset="0"/>
              <a:sym typeface="Catamaran"/>
            </a:endParaRPr>
          </a:p>
        </p:txBody>
      </p:sp>
      <p:sp>
        <p:nvSpPr>
          <p:cNvPr id="1269" name="Google Shape;1269;p41"/>
          <p:cNvSpPr/>
          <p:nvPr/>
        </p:nvSpPr>
        <p:spPr>
          <a:xfrm>
            <a:off x="506076" y="2657039"/>
            <a:ext cx="3994749" cy="1445100"/>
          </a:xfrm>
          <a:prstGeom prst="rect">
            <a:avLst/>
          </a:prstGeom>
          <a:solidFill>
            <a:srgbClr val="4B77FF">
              <a:alpha val="20670"/>
            </a:srgbClr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endParaRPr sz="1800" b="1" dirty="0">
              <a:solidFill>
                <a:schemeClr val="dk1"/>
              </a:solidFill>
              <a:latin typeface="Catamaran"/>
              <a:ea typeface="Catamaran"/>
              <a:cs typeface="Catamaran"/>
              <a:sym typeface="Catamaran"/>
            </a:endParaRP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800" dirty="0" smtClean="0">
                <a:solidFill>
                  <a:schemeClr val="dk1"/>
                </a:solidFill>
                <a:latin typeface="Times" panose="02020603050405020304" pitchFamily="18" charset="0"/>
                <a:ea typeface="Catamaran"/>
                <a:cs typeface="Times" panose="02020603050405020304" pitchFamily="18" charset="0"/>
                <a:sym typeface="Catamaran"/>
              </a:rPr>
              <a:t>This system has the scope of being used in the web version also.</a:t>
            </a:r>
            <a:endParaRPr sz="1800" dirty="0">
              <a:solidFill>
                <a:schemeClr val="dk1"/>
              </a:solidFill>
              <a:latin typeface="Times" panose="02020603050405020304" pitchFamily="18" charset="0"/>
              <a:ea typeface="Catamaran"/>
              <a:cs typeface="Times" panose="02020603050405020304" pitchFamily="18" charset="0"/>
              <a:sym typeface="Catamaran"/>
            </a:endParaRPr>
          </a:p>
          <a:p>
            <a:pPr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</a:pPr>
            <a:r>
              <a:rPr lang="en" sz="2000" b="1" dirty="0" smtClean="0">
                <a:solidFill>
                  <a:schemeClr val="dk1"/>
                </a:solidFill>
                <a:latin typeface="Times" panose="02020603050405020304" pitchFamily="18" charset="0"/>
                <a:ea typeface="Catamaran"/>
                <a:cs typeface="Times" panose="02020603050405020304" pitchFamily="18" charset="0"/>
                <a:sym typeface="Catamaran"/>
              </a:rPr>
              <a:t>FUTURE</a:t>
            </a:r>
            <a:endParaRPr sz="2000" dirty="0">
              <a:solidFill>
                <a:schemeClr val="dk1"/>
              </a:solidFill>
              <a:latin typeface="Times" panose="02020603050405020304" pitchFamily="18" charset="0"/>
              <a:ea typeface="Catamaran"/>
              <a:cs typeface="Times" panose="02020603050405020304" pitchFamily="18" charset="0"/>
              <a:sym typeface="Catamaran"/>
            </a:endParaRPr>
          </a:p>
        </p:txBody>
      </p:sp>
      <p:sp>
        <p:nvSpPr>
          <p:cNvPr id="1270" name="Google Shape;1270;p41"/>
          <p:cNvSpPr/>
          <p:nvPr/>
        </p:nvSpPr>
        <p:spPr>
          <a:xfrm>
            <a:off x="4659410" y="2657039"/>
            <a:ext cx="3996902" cy="1445100"/>
          </a:xfrm>
          <a:prstGeom prst="rect">
            <a:avLst/>
          </a:prstGeom>
          <a:solidFill>
            <a:srgbClr val="4B77FF">
              <a:alpha val="20670"/>
            </a:srgbClr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algn="r">
              <a:buClr>
                <a:schemeClr val="dk1"/>
              </a:buClr>
              <a:buSzPts val="1100"/>
            </a:pPr>
            <a:r>
              <a:rPr lang="en-US" sz="1800" dirty="0" smtClean="0">
                <a:solidFill>
                  <a:schemeClr val="dk1"/>
                </a:solidFill>
                <a:latin typeface="Times" panose="02020603050405020304" pitchFamily="18" charset="0"/>
                <a:ea typeface="Catamaran"/>
                <a:cs typeface="Times" panose="02020603050405020304" pitchFamily="18" charset="0"/>
                <a:sym typeface="Catamaran"/>
              </a:rPr>
              <a:t>To satisfy the user requirement</a:t>
            </a:r>
            <a:endParaRPr sz="1800" dirty="0">
              <a:solidFill>
                <a:schemeClr val="dk1"/>
              </a:solidFill>
              <a:latin typeface="Times" panose="02020603050405020304" pitchFamily="18" charset="0"/>
              <a:ea typeface="Catamaran"/>
              <a:cs typeface="Times" panose="02020603050405020304" pitchFamily="18" charset="0"/>
              <a:sym typeface="Catamaran"/>
            </a:endParaRPr>
          </a:p>
          <a:p>
            <a:pPr algn="r">
              <a:spcBef>
                <a:spcPts val="600"/>
              </a:spcBef>
              <a:spcAft>
                <a:spcPts val="600"/>
              </a:spcAft>
            </a:pPr>
            <a:r>
              <a:rPr lang="en" sz="1800" b="1" dirty="0" smtClean="0">
                <a:solidFill>
                  <a:schemeClr val="dk1"/>
                </a:solidFill>
                <a:latin typeface="Times" panose="02020603050405020304" pitchFamily="18" charset="0"/>
                <a:ea typeface="Catamaran"/>
                <a:cs typeface="Times" panose="02020603050405020304" pitchFamily="18" charset="0"/>
                <a:sym typeface="Catamaran"/>
              </a:rPr>
              <a:t>SATISFY</a:t>
            </a:r>
            <a:endParaRPr sz="1800" dirty="0">
              <a:solidFill>
                <a:schemeClr val="dk1"/>
              </a:solidFill>
              <a:latin typeface="Times" panose="02020603050405020304" pitchFamily="18" charset="0"/>
              <a:ea typeface="Catamaran"/>
              <a:cs typeface="Times" panose="02020603050405020304" pitchFamily="18" charset="0"/>
              <a:sym typeface="Catamaran"/>
            </a:endParaRPr>
          </a:p>
        </p:txBody>
      </p:sp>
      <p:sp>
        <p:nvSpPr>
          <p:cNvPr id="1271" name="Google Shape;1271;p41"/>
          <p:cNvSpPr/>
          <p:nvPr/>
        </p:nvSpPr>
        <p:spPr>
          <a:xfrm>
            <a:off x="3399669" y="1395425"/>
            <a:ext cx="2204100" cy="22041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rgbClr val="3BE5CC"/>
              </a:gs>
              <a:gs pos="100000">
                <a:srgbClr val="02719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272" name="Google Shape;1272;p41"/>
          <p:cNvSpPr/>
          <p:nvPr/>
        </p:nvSpPr>
        <p:spPr>
          <a:xfrm rot="5400000">
            <a:off x="3558619" y="1395425"/>
            <a:ext cx="2204100" cy="22041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rgbClr val="FFC229"/>
              </a:gs>
              <a:gs pos="100000">
                <a:srgbClr val="FF826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273" name="Google Shape;1273;p41"/>
          <p:cNvSpPr/>
          <p:nvPr/>
        </p:nvSpPr>
        <p:spPr>
          <a:xfrm rot="10800000">
            <a:off x="3558619" y="1555605"/>
            <a:ext cx="2204100" cy="22041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rgbClr val="A54FA6"/>
              </a:gs>
              <a:gs pos="100000">
                <a:srgbClr val="F702A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274" name="Google Shape;1274;p41"/>
          <p:cNvSpPr/>
          <p:nvPr/>
        </p:nvSpPr>
        <p:spPr>
          <a:xfrm rot="-5400000">
            <a:off x="3399669" y="1555605"/>
            <a:ext cx="2204100" cy="2204100"/>
          </a:xfrm>
          <a:prstGeom prst="pie">
            <a:avLst>
              <a:gd name="adj1" fmla="val 10788866"/>
              <a:gd name="adj2" fmla="val 16200000"/>
            </a:avLst>
          </a:prstGeom>
          <a:gradFill>
            <a:gsLst>
              <a:gs pos="0">
                <a:srgbClr val="BEF176"/>
              </a:gs>
              <a:gs pos="100000">
                <a:srgbClr val="17A89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 dirty="0"/>
          </a:p>
        </p:txBody>
      </p:sp>
      <p:sp>
        <p:nvSpPr>
          <p:cNvPr id="1275" name="Google Shape;1275;p41"/>
          <p:cNvSpPr/>
          <p:nvPr/>
        </p:nvSpPr>
        <p:spPr>
          <a:xfrm>
            <a:off x="3907118" y="1855191"/>
            <a:ext cx="263014" cy="39929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sz="1800" b="1" dirty="0" smtClean="0">
                <a:solidFill>
                  <a:schemeClr val="dk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M</a:t>
            </a:r>
            <a:endParaRPr sz="1800" b="1" dirty="0">
              <a:solidFill>
                <a:schemeClr val="dk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277" name="Google Shape;1277;p41"/>
          <p:cNvSpPr/>
          <p:nvPr/>
        </p:nvSpPr>
        <p:spPr>
          <a:xfrm>
            <a:off x="3875579" y="2864087"/>
            <a:ext cx="375091" cy="39986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sz="1800" b="1" dirty="0">
              <a:solidFill>
                <a:schemeClr val="dk1"/>
              </a:solidFill>
              <a:latin typeface="Catamaran"/>
            </a:endParaRPr>
          </a:p>
        </p:txBody>
      </p:sp>
      <p:sp>
        <p:nvSpPr>
          <p:cNvPr id="1278" name="Google Shape;1278;p41"/>
          <p:cNvSpPr/>
          <p:nvPr/>
        </p:nvSpPr>
        <p:spPr>
          <a:xfrm>
            <a:off x="4937452" y="2871126"/>
            <a:ext cx="321587" cy="3829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sz="1800" b="1" dirty="0" smtClean="0">
                <a:solidFill>
                  <a:schemeClr val="dk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S</a:t>
            </a:r>
            <a:endParaRPr sz="1800" b="1" dirty="0">
              <a:solidFill>
                <a:schemeClr val="dk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8" name="Google Shape;1278;p41"/>
          <p:cNvSpPr/>
          <p:nvPr/>
        </p:nvSpPr>
        <p:spPr>
          <a:xfrm>
            <a:off x="3902330" y="2871126"/>
            <a:ext cx="321587" cy="3829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sz="1800" b="1" dirty="0" smtClean="0">
                <a:solidFill>
                  <a:schemeClr val="dk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F</a:t>
            </a:r>
            <a:endParaRPr sz="1800" b="1" dirty="0">
              <a:solidFill>
                <a:schemeClr val="dk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19" name="Google Shape;1278;p41"/>
          <p:cNvSpPr/>
          <p:nvPr/>
        </p:nvSpPr>
        <p:spPr>
          <a:xfrm>
            <a:off x="4937452" y="1871522"/>
            <a:ext cx="321587" cy="44008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sz="1800" b="1" dirty="0" smtClean="0">
                <a:solidFill>
                  <a:schemeClr val="dk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</a:t>
            </a:r>
            <a:endParaRPr sz="1800" b="1" dirty="0">
              <a:solidFill>
                <a:schemeClr val="dk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60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55"/>
          <p:cNvSpPr txBox="1">
            <a:spLocks noGrp="1"/>
          </p:cNvSpPr>
          <p:nvPr>
            <p:ph type="title"/>
          </p:nvPr>
        </p:nvSpPr>
        <p:spPr>
          <a:xfrm>
            <a:off x="804445" y="1906171"/>
            <a:ext cx="6002324" cy="12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 smtClean="0">
                <a:latin typeface="Times" panose="02020603050405020304" pitchFamily="18" charset="0"/>
                <a:cs typeface="Times" panose="02020603050405020304" pitchFamily="18" charset="0"/>
              </a:rPr>
              <a:t>SYSTEM FLOW</a:t>
            </a:r>
            <a:endParaRPr sz="80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2354" name="Google Shape;2354;p55"/>
          <p:cNvSpPr/>
          <p:nvPr/>
        </p:nvSpPr>
        <p:spPr>
          <a:xfrm flipH="1">
            <a:off x="2872985" y="4165977"/>
            <a:ext cx="318558" cy="112522"/>
          </a:xfrm>
          <a:custGeom>
            <a:avLst/>
            <a:gdLst/>
            <a:ahLst/>
            <a:cxnLst/>
            <a:rect l="l" t="t" r="r" b="b"/>
            <a:pathLst>
              <a:path w="14144" h="4996" extrusionOk="0">
                <a:moveTo>
                  <a:pt x="13918" y="0"/>
                </a:moveTo>
                <a:cubicBezTo>
                  <a:pt x="13894" y="0"/>
                  <a:pt x="13869" y="5"/>
                  <a:pt x="13844" y="13"/>
                </a:cubicBezTo>
                <a:lnTo>
                  <a:pt x="167" y="4583"/>
                </a:lnTo>
                <a:cubicBezTo>
                  <a:pt x="101" y="4583"/>
                  <a:pt x="34" y="4616"/>
                  <a:pt x="34" y="4683"/>
                </a:cubicBezTo>
                <a:cubicBezTo>
                  <a:pt x="34" y="4716"/>
                  <a:pt x="1" y="4750"/>
                  <a:pt x="34" y="4850"/>
                </a:cubicBezTo>
                <a:cubicBezTo>
                  <a:pt x="85" y="4952"/>
                  <a:pt x="155" y="4995"/>
                  <a:pt x="230" y="4995"/>
                </a:cubicBezTo>
                <a:cubicBezTo>
                  <a:pt x="254" y="4995"/>
                  <a:pt x="277" y="4991"/>
                  <a:pt x="301" y="4983"/>
                </a:cubicBezTo>
                <a:lnTo>
                  <a:pt x="13977" y="380"/>
                </a:lnTo>
                <a:cubicBezTo>
                  <a:pt x="14111" y="346"/>
                  <a:pt x="14144" y="213"/>
                  <a:pt x="14111" y="113"/>
                </a:cubicBezTo>
                <a:cubicBezTo>
                  <a:pt x="14061" y="38"/>
                  <a:pt x="13992" y="0"/>
                  <a:pt x="13918" y="0"/>
                </a:cubicBezTo>
                <a:close/>
              </a:path>
            </a:pathLst>
          </a:custGeom>
          <a:solidFill>
            <a:srgbClr val="09066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55" name="Google Shape;2355;p55"/>
          <p:cNvGrpSpPr/>
          <p:nvPr/>
        </p:nvGrpSpPr>
        <p:grpSpPr>
          <a:xfrm>
            <a:off x="3814997" y="1420528"/>
            <a:ext cx="5016972" cy="3722975"/>
            <a:chOff x="3814997" y="1420528"/>
            <a:chExt cx="5016972" cy="3722975"/>
          </a:xfrm>
        </p:grpSpPr>
        <p:sp>
          <p:nvSpPr>
            <p:cNvPr id="2356" name="Google Shape;2356;p55"/>
            <p:cNvSpPr/>
            <p:nvPr/>
          </p:nvSpPr>
          <p:spPr>
            <a:xfrm flipH="1">
              <a:off x="6223804" y="2492200"/>
              <a:ext cx="647634" cy="563490"/>
            </a:xfrm>
            <a:custGeom>
              <a:avLst/>
              <a:gdLst/>
              <a:ahLst/>
              <a:cxnLst/>
              <a:rect l="l" t="t" r="r" b="b"/>
              <a:pathLst>
                <a:path w="28755" h="25019" extrusionOk="0">
                  <a:moveTo>
                    <a:pt x="5438" y="0"/>
                  </a:moveTo>
                  <a:cubicBezTo>
                    <a:pt x="2435" y="0"/>
                    <a:pt x="0" y="2435"/>
                    <a:pt x="0" y="5404"/>
                  </a:cubicBezTo>
                  <a:lnTo>
                    <a:pt x="0" y="19581"/>
                  </a:lnTo>
                  <a:cubicBezTo>
                    <a:pt x="0" y="22616"/>
                    <a:pt x="2435" y="25018"/>
                    <a:pt x="5438" y="25018"/>
                  </a:cubicBezTo>
                  <a:lnTo>
                    <a:pt x="23284" y="25018"/>
                  </a:lnTo>
                  <a:cubicBezTo>
                    <a:pt x="26286" y="25018"/>
                    <a:pt x="28754" y="22616"/>
                    <a:pt x="28687" y="19581"/>
                  </a:cubicBezTo>
                  <a:lnTo>
                    <a:pt x="28687" y="5404"/>
                  </a:lnTo>
                  <a:cubicBezTo>
                    <a:pt x="28687" y="2435"/>
                    <a:pt x="26286" y="0"/>
                    <a:pt x="232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5"/>
            <p:cNvSpPr/>
            <p:nvPr/>
          </p:nvSpPr>
          <p:spPr>
            <a:xfrm flipH="1">
              <a:off x="6534840" y="2603664"/>
              <a:ext cx="226171" cy="376148"/>
            </a:xfrm>
            <a:custGeom>
              <a:avLst/>
              <a:gdLst/>
              <a:ahLst/>
              <a:cxnLst/>
              <a:rect l="l" t="t" r="r" b="b"/>
              <a:pathLst>
                <a:path w="10042" h="16701" extrusionOk="0">
                  <a:moveTo>
                    <a:pt x="4122" y="1"/>
                  </a:moveTo>
                  <a:cubicBezTo>
                    <a:pt x="3871" y="1"/>
                    <a:pt x="3619" y="29"/>
                    <a:pt x="3370" y="88"/>
                  </a:cubicBezTo>
                  <a:cubicBezTo>
                    <a:pt x="1068" y="655"/>
                    <a:pt x="1" y="3524"/>
                    <a:pt x="601" y="5826"/>
                  </a:cubicBezTo>
                  <a:cubicBezTo>
                    <a:pt x="1235" y="8094"/>
                    <a:pt x="3003" y="9862"/>
                    <a:pt x="4771" y="11396"/>
                  </a:cubicBezTo>
                  <a:cubicBezTo>
                    <a:pt x="6539" y="12931"/>
                    <a:pt x="9074" y="14532"/>
                    <a:pt x="10041" y="16700"/>
                  </a:cubicBezTo>
                  <a:lnTo>
                    <a:pt x="9908" y="5892"/>
                  </a:lnTo>
                  <a:cubicBezTo>
                    <a:pt x="9341" y="4425"/>
                    <a:pt x="8707" y="2890"/>
                    <a:pt x="7606" y="1723"/>
                  </a:cubicBezTo>
                  <a:cubicBezTo>
                    <a:pt x="6712" y="745"/>
                    <a:pt x="5420" y="1"/>
                    <a:pt x="41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5"/>
            <p:cNvSpPr/>
            <p:nvPr/>
          </p:nvSpPr>
          <p:spPr>
            <a:xfrm flipH="1">
              <a:off x="6320410" y="2603619"/>
              <a:ext cx="223919" cy="376193"/>
            </a:xfrm>
            <a:custGeom>
              <a:avLst/>
              <a:gdLst/>
              <a:ahLst/>
              <a:cxnLst/>
              <a:rect l="l" t="t" r="r" b="b"/>
              <a:pathLst>
                <a:path w="9942" h="16703" extrusionOk="0">
                  <a:moveTo>
                    <a:pt x="5766" y="0"/>
                  </a:moveTo>
                  <a:cubicBezTo>
                    <a:pt x="4468" y="0"/>
                    <a:pt x="3165" y="723"/>
                    <a:pt x="2303" y="1725"/>
                  </a:cubicBezTo>
                  <a:cubicBezTo>
                    <a:pt x="1202" y="2892"/>
                    <a:pt x="635" y="4427"/>
                    <a:pt x="1" y="5894"/>
                  </a:cubicBezTo>
                  <a:lnTo>
                    <a:pt x="134" y="16702"/>
                  </a:lnTo>
                  <a:cubicBezTo>
                    <a:pt x="1102" y="14534"/>
                    <a:pt x="3370" y="12966"/>
                    <a:pt x="5171" y="11398"/>
                  </a:cubicBezTo>
                  <a:cubicBezTo>
                    <a:pt x="6939" y="9864"/>
                    <a:pt x="8707" y="8096"/>
                    <a:pt x="9341" y="5828"/>
                  </a:cubicBezTo>
                  <a:cubicBezTo>
                    <a:pt x="9941" y="3559"/>
                    <a:pt x="8841" y="691"/>
                    <a:pt x="6539" y="90"/>
                  </a:cubicBezTo>
                  <a:cubicBezTo>
                    <a:pt x="6284" y="29"/>
                    <a:pt x="6025" y="0"/>
                    <a:pt x="57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5"/>
            <p:cNvSpPr/>
            <p:nvPr/>
          </p:nvSpPr>
          <p:spPr>
            <a:xfrm>
              <a:off x="5164400" y="2730108"/>
              <a:ext cx="833197" cy="1374886"/>
            </a:xfrm>
            <a:custGeom>
              <a:avLst/>
              <a:gdLst/>
              <a:ahLst/>
              <a:cxnLst/>
              <a:rect l="l" t="t" r="r" b="b"/>
              <a:pathLst>
                <a:path w="36994" h="61045" extrusionOk="0">
                  <a:moveTo>
                    <a:pt x="5004" y="1"/>
                  </a:moveTo>
                  <a:cubicBezTo>
                    <a:pt x="2268" y="1"/>
                    <a:pt x="0" y="2236"/>
                    <a:pt x="0" y="5004"/>
                  </a:cubicBezTo>
                  <a:lnTo>
                    <a:pt x="0" y="56041"/>
                  </a:lnTo>
                  <a:cubicBezTo>
                    <a:pt x="0" y="58810"/>
                    <a:pt x="2202" y="61045"/>
                    <a:pt x="5004" y="61045"/>
                  </a:cubicBezTo>
                  <a:lnTo>
                    <a:pt x="31990" y="61045"/>
                  </a:lnTo>
                  <a:cubicBezTo>
                    <a:pt x="34792" y="61045"/>
                    <a:pt x="36993" y="58810"/>
                    <a:pt x="36993" y="56008"/>
                  </a:cubicBezTo>
                  <a:lnTo>
                    <a:pt x="36993" y="5004"/>
                  </a:lnTo>
                  <a:cubicBezTo>
                    <a:pt x="36993" y="2269"/>
                    <a:pt x="34792" y="1"/>
                    <a:pt x="31990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5"/>
            <p:cNvSpPr/>
            <p:nvPr/>
          </p:nvSpPr>
          <p:spPr>
            <a:xfrm flipH="1">
              <a:off x="7778539" y="1461114"/>
              <a:ext cx="920359" cy="1311012"/>
            </a:xfrm>
            <a:custGeom>
              <a:avLst/>
              <a:gdLst/>
              <a:ahLst/>
              <a:cxnLst/>
              <a:rect l="l" t="t" r="r" b="b"/>
              <a:pathLst>
                <a:path w="40864" h="58209" extrusionOk="0">
                  <a:moveTo>
                    <a:pt x="3804" y="0"/>
                  </a:moveTo>
                  <a:cubicBezTo>
                    <a:pt x="1702" y="0"/>
                    <a:pt x="1" y="1701"/>
                    <a:pt x="1" y="3803"/>
                  </a:cubicBezTo>
                  <a:lnTo>
                    <a:pt x="1" y="54406"/>
                  </a:lnTo>
                  <a:cubicBezTo>
                    <a:pt x="1" y="56507"/>
                    <a:pt x="1702" y="58209"/>
                    <a:pt x="3804" y="58209"/>
                  </a:cubicBezTo>
                  <a:lnTo>
                    <a:pt x="37061" y="58209"/>
                  </a:lnTo>
                  <a:cubicBezTo>
                    <a:pt x="39195" y="58209"/>
                    <a:pt x="40863" y="56507"/>
                    <a:pt x="40863" y="54406"/>
                  </a:cubicBezTo>
                  <a:lnTo>
                    <a:pt x="40863" y="3803"/>
                  </a:lnTo>
                  <a:cubicBezTo>
                    <a:pt x="40863" y="1701"/>
                    <a:pt x="39162" y="0"/>
                    <a:pt x="3706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5"/>
            <p:cNvSpPr/>
            <p:nvPr/>
          </p:nvSpPr>
          <p:spPr>
            <a:xfrm flipH="1">
              <a:off x="7816106" y="1420528"/>
              <a:ext cx="921103" cy="1311035"/>
            </a:xfrm>
            <a:custGeom>
              <a:avLst/>
              <a:gdLst/>
              <a:ahLst/>
              <a:cxnLst/>
              <a:rect l="l" t="t" r="r" b="b"/>
              <a:pathLst>
                <a:path w="40897" h="58210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4407"/>
                  </a:lnTo>
                  <a:cubicBezTo>
                    <a:pt x="1" y="56508"/>
                    <a:pt x="1702" y="58209"/>
                    <a:pt x="3803" y="58209"/>
                  </a:cubicBezTo>
                  <a:lnTo>
                    <a:pt x="37094" y="58209"/>
                  </a:lnTo>
                  <a:cubicBezTo>
                    <a:pt x="39195" y="58209"/>
                    <a:pt x="40896" y="56508"/>
                    <a:pt x="40863" y="54407"/>
                  </a:cubicBezTo>
                  <a:lnTo>
                    <a:pt x="40863" y="3804"/>
                  </a:lnTo>
                  <a:cubicBezTo>
                    <a:pt x="40863" y="1702"/>
                    <a:pt x="39162" y="1"/>
                    <a:pt x="370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5"/>
            <p:cNvSpPr/>
            <p:nvPr/>
          </p:nvSpPr>
          <p:spPr>
            <a:xfrm flipH="1">
              <a:off x="8249597" y="1615866"/>
              <a:ext cx="388446" cy="653648"/>
            </a:xfrm>
            <a:custGeom>
              <a:avLst/>
              <a:gdLst/>
              <a:ahLst/>
              <a:cxnLst/>
              <a:rect l="l" t="t" r="r" b="b"/>
              <a:pathLst>
                <a:path w="17247" h="29022" extrusionOk="0">
                  <a:moveTo>
                    <a:pt x="3937" y="1"/>
                  </a:moveTo>
                  <a:cubicBezTo>
                    <a:pt x="1769" y="1"/>
                    <a:pt x="1" y="1769"/>
                    <a:pt x="1" y="3937"/>
                  </a:cubicBezTo>
                  <a:lnTo>
                    <a:pt x="1" y="25119"/>
                  </a:lnTo>
                  <a:cubicBezTo>
                    <a:pt x="1" y="27287"/>
                    <a:pt x="1769" y="29022"/>
                    <a:pt x="3937" y="29022"/>
                  </a:cubicBezTo>
                  <a:lnTo>
                    <a:pt x="13310" y="29022"/>
                  </a:lnTo>
                  <a:cubicBezTo>
                    <a:pt x="15478" y="29022"/>
                    <a:pt x="17246" y="27287"/>
                    <a:pt x="17246" y="25119"/>
                  </a:cubicBezTo>
                  <a:lnTo>
                    <a:pt x="17246" y="3937"/>
                  </a:lnTo>
                  <a:cubicBezTo>
                    <a:pt x="17246" y="1769"/>
                    <a:pt x="15478" y="1"/>
                    <a:pt x="133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5"/>
            <p:cNvSpPr/>
            <p:nvPr/>
          </p:nvSpPr>
          <p:spPr>
            <a:xfrm flipH="1">
              <a:off x="8339754" y="1736249"/>
              <a:ext cx="208874" cy="189527"/>
            </a:xfrm>
            <a:custGeom>
              <a:avLst/>
              <a:gdLst/>
              <a:ahLst/>
              <a:cxnLst/>
              <a:rect l="l" t="t" r="r" b="b"/>
              <a:pathLst>
                <a:path w="9274" h="8415" extrusionOk="0">
                  <a:moveTo>
                    <a:pt x="4620" y="0"/>
                  </a:moveTo>
                  <a:cubicBezTo>
                    <a:pt x="2726" y="0"/>
                    <a:pt x="1016" y="1301"/>
                    <a:pt x="534" y="3229"/>
                  </a:cubicBezTo>
                  <a:cubicBezTo>
                    <a:pt x="0" y="5497"/>
                    <a:pt x="1401" y="7765"/>
                    <a:pt x="3670" y="8299"/>
                  </a:cubicBezTo>
                  <a:cubicBezTo>
                    <a:pt x="4001" y="8377"/>
                    <a:pt x="4332" y="8414"/>
                    <a:pt x="4657" y="8414"/>
                  </a:cubicBezTo>
                  <a:cubicBezTo>
                    <a:pt x="6563" y="8414"/>
                    <a:pt x="8284" y="7134"/>
                    <a:pt x="8740" y="5197"/>
                  </a:cubicBezTo>
                  <a:cubicBezTo>
                    <a:pt x="9274" y="2928"/>
                    <a:pt x="7873" y="660"/>
                    <a:pt x="5638" y="126"/>
                  </a:cubicBezTo>
                  <a:cubicBezTo>
                    <a:pt x="5296" y="41"/>
                    <a:pt x="4955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5"/>
            <p:cNvSpPr/>
            <p:nvPr/>
          </p:nvSpPr>
          <p:spPr>
            <a:xfrm flipH="1">
              <a:off x="8249597" y="1974987"/>
              <a:ext cx="388446" cy="295270"/>
            </a:xfrm>
            <a:custGeom>
              <a:avLst/>
              <a:gdLst/>
              <a:ahLst/>
              <a:cxnLst/>
              <a:rect l="l" t="t" r="r" b="b"/>
              <a:pathLst>
                <a:path w="17247" h="13110" extrusionOk="0">
                  <a:moveTo>
                    <a:pt x="8607" y="1"/>
                  </a:moveTo>
                  <a:cubicBezTo>
                    <a:pt x="4804" y="1"/>
                    <a:pt x="1502" y="2102"/>
                    <a:pt x="1" y="5238"/>
                  </a:cubicBezTo>
                  <a:lnTo>
                    <a:pt x="1" y="9207"/>
                  </a:lnTo>
                  <a:cubicBezTo>
                    <a:pt x="1" y="11375"/>
                    <a:pt x="1769" y="13110"/>
                    <a:pt x="3937" y="13110"/>
                  </a:cubicBezTo>
                  <a:lnTo>
                    <a:pt x="13310" y="13110"/>
                  </a:lnTo>
                  <a:cubicBezTo>
                    <a:pt x="15478" y="13110"/>
                    <a:pt x="17246" y="11375"/>
                    <a:pt x="17246" y="9207"/>
                  </a:cubicBezTo>
                  <a:lnTo>
                    <a:pt x="17246" y="5238"/>
                  </a:lnTo>
                  <a:cubicBezTo>
                    <a:pt x="15679" y="2102"/>
                    <a:pt x="12410" y="1"/>
                    <a:pt x="86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5"/>
            <p:cNvSpPr/>
            <p:nvPr/>
          </p:nvSpPr>
          <p:spPr>
            <a:xfrm flipH="1">
              <a:off x="7816106" y="1420528"/>
              <a:ext cx="921103" cy="116486"/>
            </a:xfrm>
            <a:custGeom>
              <a:avLst/>
              <a:gdLst/>
              <a:ahLst/>
              <a:cxnLst/>
              <a:rect l="l" t="t" r="r" b="b"/>
              <a:pathLst>
                <a:path w="40897" h="5172" extrusionOk="0">
                  <a:moveTo>
                    <a:pt x="3803" y="1"/>
                  </a:moveTo>
                  <a:cubicBezTo>
                    <a:pt x="1702" y="1"/>
                    <a:pt x="1" y="1702"/>
                    <a:pt x="1" y="3804"/>
                  </a:cubicBezTo>
                  <a:lnTo>
                    <a:pt x="1" y="5171"/>
                  </a:lnTo>
                  <a:lnTo>
                    <a:pt x="40863" y="5171"/>
                  </a:lnTo>
                  <a:lnTo>
                    <a:pt x="40863" y="3804"/>
                  </a:lnTo>
                  <a:cubicBezTo>
                    <a:pt x="40896" y="1702"/>
                    <a:pt x="39195" y="1"/>
                    <a:pt x="37094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5"/>
            <p:cNvSpPr/>
            <p:nvPr/>
          </p:nvSpPr>
          <p:spPr>
            <a:xfrm flipH="1">
              <a:off x="8595603" y="1443839"/>
              <a:ext cx="69144" cy="69887"/>
            </a:xfrm>
            <a:custGeom>
              <a:avLst/>
              <a:gdLst/>
              <a:ahLst/>
              <a:cxnLst/>
              <a:rect l="l" t="t" r="r" b="b"/>
              <a:pathLst>
                <a:path w="3070" h="3103" extrusionOk="0">
                  <a:moveTo>
                    <a:pt x="1535" y="0"/>
                  </a:moveTo>
                  <a:cubicBezTo>
                    <a:pt x="701" y="0"/>
                    <a:pt x="0" y="734"/>
                    <a:pt x="0" y="1568"/>
                  </a:cubicBezTo>
                  <a:cubicBezTo>
                    <a:pt x="0" y="2402"/>
                    <a:pt x="701" y="3102"/>
                    <a:pt x="1535" y="3102"/>
                  </a:cubicBezTo>
                  <a:cubicBezTo>
                    <a:pt x="2369" y="3102"/>
                    <a:pt x="3069" y="2402"/>
                    <a:pt x="3069" y="1568"/>
                  </a:cubicBezTo>
                  <a:cubicBezTo>
                    <a:pt x="3069" y="734"/>
                    <a:pt x="2402" y="0"/>
                    <a:pt x="1535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5"/>
            <p:cNvSpPr/>
            <p:nvPr/>
          </p:nvSpPr>
          <p:spPr>
            <a:xfrm flipH="1">
              <a:off x="8465626" y="1443839"/>
              <a:ext cx="69910" cy="69887"/>
            </a:xfrm>
            <a:custGeom>
              <a:avLst/>
              <a:gdLst/>
              <a:ahLst/>
              <a:cxnLst/>
              <a:rect l="l" t="t" r="r" b="b"/>
              <a:pathLst>
                <a:path w="3104" h="3103" extrusionOk="0">
                  <a:moveTo>
                    <a:pt x="1569" y="0"/>
                  </a:moveTo>
                  <a:cubicBezTo>
                    <a:pt x="735" y="0"/>
                    <a:pt x="1" y="734"/>
                    <a:pt x="1" y="1568"/>
                  </a:cubicBezTo>
                  <a:cubicBezTo>
                    <a:pt x="1" y="2402"/>
                    <a:pt x="735" y="3102"/>
                    <a:pt x="1569" y="3102"/>
                  </a:cubicBezTo>
                  <a:cubicBezTo>
                    <a:pt x="2403" y="3102"/>
                    <a:pt x="3103" y="2402"/>
                    <a:pt x="3103" y="1568"/>
                  </a:cubicBezTo>
                  <a:cubicBezTo>
                    <a:pt x="3103" y="734"/>
                    <a:pt x="2403" y="0"/>
                    <a:pt x="1569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5"/>
            <p:cNvSpPr/>
            <p:nvPr/>
          </p:nvSpPr>
          <p:spPr>
            <a:xfrm flipH="1">
              <a:off x="8332653" y="1444064"/>
              <a:ext cx="78919" cy="69414"/>
            </a:xfrm>
            <a:custGeom>
              <a:avLst/>
              <a:gdLst/>
              <a:ahLst/>
              <a:cxnLst/>
              <a:rect l="l" t="t" r="r" b="b"/>
              <a:pathLst>
                <a:path w="3504" h="3082" extrusionOk="0">
                  <a:moveTo>
                    <a:pt x="1777" y="0"/>
                  </a:moveTo>
                  <a:cubicBezTo>
                    <a:pt x="1575" y="0"/>
                    <a:pt x="1368" y="40"/>
                    <a:pt x="1168" y="123"/>
                  </a:cubicBezTo>
                  <a:cubicBezTo>
                    <a:pt x="401" y="457"/>
                    <a:pt x="1" y="1358"/>
                    <a:pt x="334" y="2125"/>
                  </a:cubicBezTo>
                  <a:cubicBezTo>
                    <a:pt x="584" y="2725"/>
                    <a:pt x="1154" y="3082"/>
                    <a:pt x="1746" y="3082"/>
                  </a:cubicBezTo>
                  <a:cubicBezTo>
                    <a:pt x="1944" y="3082"/>
                    <a:pt x="2144" y="3042"/>
                    <a:pt x="2336" y="2959"/>
                  </a:cubicBezTo>
                  <a:cubicBezTo>
                    <a:pt x="3136" y="2659"/>
                    <a:pt x="3503" y="1758"/>
                    <a:pt x="3203" y="957"/>
                  </a:cubicBezTo>
                  <a:cubicBezTo>
                    <a:pt x="2953" y="357"/>
                    <a:pt x="2384" y="0"/>
                    <a:pt x="1777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5"/>
            <p:cNvSpPr/>
            <p:nvPr/>
          </p:nvSpPr>
          <p:spPr>
            <a:xfrm flipH="1">
              <a:off x="8260858" y="2382194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5"/>
            <p:cNvSpPr/>
            <p:nvPr/>
          </p:nvSpPr>
          <p:spPr>
            <a:xfrm flipH="1">
              <a:off x="8260858" y="2449041"/>
              <a:ext cx="365901" cy="33851"/>
            </a:xfrm>
            <a:custGeom>
              <a:avLst/>
              <a:gdLst/>
              <a:ahLst/>
              <a:cxnLst/>
              <a:rect l="l" t="t" r="r" b="b"/>
              <a:pathLst>
                <a:path w="16246" h="1503" extrusionOk="0">
                  <a:moveTo>
                    <a:pt x="767" y="1"/>
                  </a:moveTo>
                  <a:cubicBezTo>
                    <a:pt x="334" y="1"/>
                    <a:pt x="0" y="335"/>
                    <a:pt x="0" y="735"/>
                  </a:cubicBezTo>
                  <a:cubicBezTo>
                    <a:pt x="0" y="1168"/>
                    <a:pt x="334" y="1502"/>
                    <a:pt x="767" y="1502"/>
                  </a:cubicBezTo>
                  <a:lnTo>
                    <a:pt x="15478" y="1502"/>
                  </a:lnTo>
                  <a:cubicBezTo>
                    <a:pt x="15845" y="1502"/>
                    <a:pt x="16178" y="1202"/>
                    <a:pt x="16245" y="735"/>
                  </a:cubicBezTo>
                  <a:cubicBezTo>
                    <a:pt x="16245" y="335"/>
                    <a:pt x="15911" y="1"/>
                    <a:pt x="15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5"/>
            <p:cNvSpPr/>
            <p:nvPr/>
          </p:nvSpPr>
          <p:spPr>
            <a:xfrm flipH="1">
              <a:off x="8260858" y="2516676"/>
              <a:ext cx="365901" cy="33829"/>
            </a:xfrm>
            <a:custGeom>
              <a:avLst/>
              <a:gdLst/>
              <a:ahLst/>
              <a:cxnLst/>
              <a:rect l="l" t="t" r="r" b="b"/>
              <a:pathLst>
                <a:path w="16246" h="1502" extrusionOk="0">
                  <a:moveTo>
                    <a:pt x="767" y="0"/>
                  </a:moveTo>
                  <a:cubicBezTo>
                    <a:pt x="334" y="0"/>
                    <a:pt x="0" y="334"/>
                    <a:pt x="0" y="734"/>
                  </a:cubicBezTo>
                  <a:cubicBezTo>
                    <a:pt x="0" y="1168"/>
                    <a:pt x="334" y="1501"/>
                    <a:pt x="767" y="1501"/>
                  </a:cubicBezTo>
                  <a:lnTo>
                    <a:pt x="15478" y="1501"/>
                  </a:lnTo>
                  <a:cubicBezTo>
                    <a:pt x="15845" y="1501"/>
                    <a:pt x="16178" y="1168"/>
                    <a:pt x="16245" y="734"/>
                  </a:cubicBezTo>
                  <a:cubicBezTo>
                    <a:pt x="16245" y="334"/>
                    <a:pt x="15911" y="0"/>
                    <a:pt x="15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5"/>
            <p:cNvSpPr/>
            <p:nvPr/>
          </p:nvSpPr>
          <p:spPr>
            <a:xfrm flipH="1">
              <a:off x="7746241" y="2182487"/>
              <a:ext cx="459054" cy="403941"/>
            </a:xfrm>
            <a:custGeom>
              <a:avLst/>
              <a:gdLst/>
              <a:ahLst/>
              <a:cxnLst/>
              <a:rect l="l" t="t" r="r" b="b"/>
              <a:pathLst>
                <a:path w="20382" h="17935" extrusionOk="0">
                  <a:moveTo>
                    <a:pt x="10168" y="0"/>
                  </a:moveTo>
                  <a:cubicBezTo>
                    <a:pt x="9012" y="0"/>
                    <a:pt x="7837" y="224"/>
                    <a:pt x="6705" y="695"/>
                  </a:cubicBezTo>
                  <a:cubicBezTo>
                    <a:pt x="2135" y="2629"/>
                    <a:pt x="0" y="7866"/>
                    <a:pt x="1935" y="12436"/>
                  </a:cubicBezTo>
                  <a:cubicBezTo>
                    <a:pt x="3366" y="15874"/>
                    <a:pt x="6703" y="17934"/>
                    <a:pt x="10214" y="17934"/>
                  </a:cubicBezTo>
                  <a:cubicBezTo>
                    <a:pt x="11370" y="17934"/>
                    <a:pt x="12545" y="17711"/>
                    <a:pt x="13677" y="17240"/>
                  </a:cubicBezTo>
                  <a:cubicBezTo>
                    <a:pt x="18213" y="15305"/>
                    <a:pt x="20382" y="10035"/>
                    <a:pt x="18447" y="5498"/>
                  </a:cubicBezTo>
                  <a:cubicBezTo>
                    <a:pt x="17017" y="2060"/>
                    <a:pt x="13679" y="0"/>
                    <a:pt x="101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5"/>
            <p:cNvSpPr/>
            <p:nvPr/>
          </p:nvSpPr>
          <p:spPr>
            <a:xfrm flipH="1">
              <a:off x="7789057" y="2220010"/>
              <a:ext cx="372657" cy="328874"/>
            </a:xfrm>
            <a:custGeom>
              <a:avLst/>
              <a:gdLst/>
              <a:ahLst/>
              <a:cxnLst/>
              <a:rect l="l" t="t" r="r" b="b"/>
              <a:pathLst>
                <a:path w="16546" h="14602" extrusionOk="0">
                  <a:moveTo>
                    <a:pt x="8253" y="1"/>
                  </a:moveTo>
                  <a:cubicBezTo>
                    <a:pt x="5369" y="1"/>
                    <a:pt x="2643" y="1723"/>
                    <a:pt x="1501" y="4566"/>
                  </a:cubicBezTo>
                  <a:cubicBezTo>
                    <a:pt x="0" y="8302"/>
                    <a:pt x="1801" y="12572"/>
                    <a:pt x="5537" y="14073"/>
                  </a:cubicBezTo>
                  <a:cubicBezTo>
                    <a:pt x="6431" y="14432"/>
                    <a:pt x="7353" y="14602"/>
                    <a:pt x="8259" y="14602"/>
                  </a:cubicBezTo>
                  <a:cubicBezTo>
                    <a:pt x="11143" y="14602"/>
                    <a:pt x="13869" y="12879"/>
                    <a:pt x="15011" y="10037"/>
                  </a:cubicBezTo>
                  <a:cubicBezTo>
                    <a:pt x="16545" y="6301"/>
                    <a:pt x="14744" y="2064"/>
                    <a:pt x="10975" y="530"/>
                  </a:cubicBezTo>
                  <a:cubicBezTo>
                    <a:pt x="10081" y="171"/>
                    <a:pt x="9159" y="1"/>
                    <a:pt x="82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5"/>
            <p:cNvSpPr/>
            <p:nvPr/>
          </p:nvSpPr>
          <p:spPr>
            <a:xfrm>
              <a:off x="7876962" y="2246946"/>
              <a:ext cx="198356" cy="273491"/>
            </a:xfrm>
            <a:custGeom>
              <a:avLst/>
              <a:gdLst/>
              <a:ahLst/>
              <a:cxnLst/>
              <a:rect l="l" t="t" r="r" b="b"/>
              <a:pathLst>
                <a:path w="8807" h="12143" extrusionOk="0">
                  <a:moveTo>
                    <a:pt x="3469" y="3103"/>
                  </a:moveTo>
                  <a:cubicBezTo>
                    <a:pt x="3970" y="3136"/>
                    <a:pt x="4470" y="3170"/>
                    <a:pt x="4970" y="3170"/>
                  </a:cubicBezTo>
                  <a:cubicBezTo>
                    <a:pt x="5137" y="3203"/>
                    <a:pt x="5337" y="3270"/>
                    <a:pt x="5504" y="3337"/>
                  </a:cubicBezTo>
                  <a:cubicBezTo>
                    <a:pt x="5871" y="3503"/>
                    <a:pt x="6105" y="3837"/>
                    <a:pt x="6105" y="4237"/>
                  </a:cubicBezTo>
                  <a:cubicBezTo>
                    <a:pt x="6105" y="4704"/>
                    <a:pt x="5838" y="4971"/>
                    <a:pt x="5471" y="5138"/>
                  </a:cubicBezTo>
                  <a:cubicBezTo>
                    <a:pt x="4970" y="5305"/>
                    <a:pt x="4470" y="5338"/>
                    <a:pt x="3970" y="5338"/>
                  </a:cubicBezTo>
                  <a:lnTo>
                    <a:pt x="3469" y="5338"/>
                  </a:lnTo>
                  <a:lnTo>
                    <a:pt x="3469" y="3103"/>
                  </a:lnTo>
                  <a:close/>
                  <a:moveTo>
                    <a:pt x="4403" y="6455"/>
                  </a:moveTo>
                  <a:cubicBezTo>
                    <a:pt x="4712" y="6455"/>
                    <a:pt x="5020" y="6472"/>
                    <a:pt x="5337" y="6539"/>
                  </a:cubicBezTo>
                  <a:cubicBezTo>
                    <a:pt x="5538" y="6639"/>
                    <a:pt x="5804" y="6672"/>
                    <a:pt x="6005" y="6806"/>
                  </a:cubicBezTo>
                  <a:cubicBezTo>
                    <a:pt x="6438" y="7006"/>
                    <a:pt x="6605" y="7306"/>
                    <a:pt x="6605" y="7773"/>
                  </a:cubicBezTo>
                  <a:cubicBezTo>
                    <a:pt x="6605" y="8207"/>
                    <a:pt x="6338" y="8507"/>
                    <a:pt x="5971" y="8674"/>
                  </a:cubicBezTo>
                  <a:cubicBezTo>
                    <a:pt x="5471" y="8874"/>
                    <a:pt x="4870" y="8974"/>
                    <a:pt x="4337" y="8974"/>
                  </a:cubicBezTo>
                  <a:lnTo>
                    <a:pt x="3469" y="8974"/>
                  </a:lnTo>
                  <a:lnTo>
                    <a:pt x="3469" y="6472"/>
                  </a:lnTo>
                  <a:cubicBezTo>
                    <a:pt x="3786" y="6472"/>
                    <a:pt x="4095" y="6455"/>
                    <a:pt x="4403" y="6455"/>
                  </a:cubicBezTo>
                  <a:close/>
                  <a:moveTo>
                    <a:pt x="2269" y="1"/>
                  </a:moveTo>
                  <a:lnTo>
                    <a:pt x="2269" y="1836"/>
                  </a:lnTo>
                  <a:lnTo>
                    <a:pt x="0" y="1836"/>
                  </a:lnTo>
                  <a:lnTo>
                    <a:pt x="0" y="3003"/>
                  </a:lnTo>
                  <a:lnTo>
                    <a:pt x="934" y="3003"/>
                  </a:lnTo>
                  <a:cubicBezTo>
                    <a:pt x="1268" y="3003"/>
                    <a:pt x="1468" y="3270"/>
                    <a:pt x="1468" y="3603"/>
                  </a:cubicBezTo>
                  <a:lnTo>
                    <a:pt x="1468" y="5838"/>
                  </a:lnTo>
                  <a:lnTo>
                    <a:pt x="1468" y="8440"/>
                  </a:lnTo>
                  <a:cubicBezTo>
                    <a:pt x="1468" y="8774"/>
                    <a:pt x="1335" y="8941"/>
                    <a:pt x="1001" y="8941"/>
                  </a:cubicBezTo>
                  <a:lnTo>
                    <a:pt x="200" y="8941"/>
                  </a:lnTo>
                  <a:cubicBezTo>
                    <a:pt x="167" y="9374"/>
                    <a:pt x="100" y="9808"/>
                    <a:pt x="0" y="10275"/>
                  </a:cubicBezTo>
                  <a:lnTo>
                    <a:pt x="2269" y="10275"/>
                  </a:lnTo>
                  <a:lnTo>
                    <a:pt x="2269" y="12143"/>
                  </a:lnTo>
                  <a:lnTo>
                    <a:pt x="3369" y="12143"/>
                  </a:lnTo>
                  <a:lnTo>
                    <a:pt x="3369" y="10308"/>
                  </a:lnTo>
                  <a:lnTo>
                    <a:pt x="4270" y="10308"/>
                  </a:lnTo>
                  <a:lnTo>
                    <a:pt x="4270" y="12143"/>
                  </a:lnTo>
                  <a:lnTo>
                    <a:pt x="5371" y="12143"/>
                  </a:lnTo>
                  <a:lnTo>
                    <a:pt x="5371" y="10342"/>
                  </a:lnTo>
                  <a:cubicBezTo>
                    <a:pt x="5971" y="10208"/>
                    <a:pt x="6505" y="10175"/>
                    <a:pt x="7039" y="10008"/>
                  </a:cubicBezTo>
                  <a:cubicBezTo>
                    <a:pt x="8006" y="9741"/>
                    <a:pt x="8606" y="9141"/>
                    <a:pt x="8706" y="8140"/>
                  </a:cubicBezTo>
                  <a:cubicBezTo>
                    <a:pt x="8773" y="8007"/>
                    <a:pt x="8773" y="7840"/>
                    <a:pt x="8773" y="7706"/>
                  </a:cubicBezTo>
                  <a:cubicBezTo>
                    <a:pt x="8807" y="6639"/>
                    <a:pt x="8306" y="5972"/>
                    <a:pt x="7272" y="5672"/>
                  </a:cubicBezTo>
                  <a:cubicBezTo>
                    <a:pt x="7272" y="5672"/>
                    <a:pt x="7205" y="5638"/>
                    <a:pt x="7172" y="5638"/>
                  </a:cubicBezTo>
                  <a:lnTo>
                    <a:pt x="7205" y="5572"/>
                  </a:lnTo>
                  <a:cubicBezTo>
                    <a:pt x="8106" y="5038"/>
                    <a:pt x="8373" y="4104"/>
                    <a:pt x="7973" y="3136"/>
                  </a:cubicBezTo>
                  <a:cubicBezTo>
                    <a:pt x="7706" y="2603"/>
                    <a:pt x="7305" y="2303"/>
                    <a:pt x="6772" y="2136"/>
                  </a:cubicBezTo>
                  <a:cubicBezTo>
                    <a:pt x="6371" y="2002"/>
                    <a:pt x="5971" y="1969"/>
                    <a:pt x="5538" y="1869"/>
                  </a:cubicBezTo>
                  <a:cubicBezTo>
                    <a:pt x="5471" y="1869"/>
                    <a:pt x="5437" y="1869"/>
                    <a:pt x="5437" y="1735"/>
                  </a:cubicBezTo>
                  <a:lnTo>
                    <a:pt x="5437" y="968"/>
                  </a:lnTo>
                  <a:lnTo>
                    <a:pt x="5437" y="1"/>
                  </a:lnTo>
                  <a:lnTo>
                    <a:pt x="4303" y="1"/>
                  </a:lnTo>
                  <a:lnTo>
                    <a:pt x="4303" y="1802"/>
                  </a:lnTo>
                  <a:cubicBezTo>
                    <a:pt x="4103" y="1802"/>
                    <a:pt x="3903" y="1817"/>
                    <a:pt x="3693" y="1817"/>
                  </a:cubicBezTo>
                  <a:cubicBezTo>
                    <a:pt x="3588" y="1817"/>
                    <a:pt x="3480" y="1813"/>
                    <a:pt x="3369" y="1802"/>
                  </a:cubicBezTo>
                  <a:lnTo>
                    <a:pt x="3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5"/>
            <p:cNvSpPr/>
            <p:nvPr/>
          </p:nvSpPr>
          <p:spPr>
            <a:xfrm>
              <a:off x="7253082" y="1584312"/>
              <a:ext cx="856486" cy="541711"/>
            </a:xfrm>
            <a:custGeom>
              <a:avLst/>
              <a:gdLst/>
              <a:ahLst/>
              <a:cxnLst/>
              <a:rect l="l" t="t" r="r" b="b"/>
              <a:pathLst>
                <a:path w="38028" h="24052" extrusionOk="0">
                  <a:moveTo>
                    <a:pt x="3036" y="1"/>
                  </a:moveTo>
                  <a:cubicBezTo>
                    <a:pt x="1368" y="1"/>
                    <a:pt x="1" y="1368"/>
                    <a:pt x="1" y="3036"/>
                  </a:cubicBezTo>
                  <a:lnTo>
                    <a:pt x="1" y="21016"/>
                  </a:lnTo>
                  <a:cubicBezTo>
                    <a:pt x="1" y="22684"/>
                    <a:pt x="1368" y="24051"/>
                    <a:pt x="3036" y="24051"/>
                  </a:cubicBezTo>
                  <a:lnTo>
                    <a:pt x="34926" y="24051"/>
                  </a:lnTo>
                  <a:cubicBezTo>
                    <a:pt x="36627" y="24051"/>
                    <a:pt x="37961" y="22684"/>
                    <a:pt x="38028" y="21016"/>
                  </a:cubicBezTo>
                  <a:lnTo>
                    <a:pt x="38028" y="3036"/>
                  </a:lnTo>
                  <a:cubicBezTo>
                    <a:pt x="38028" y="1368"/>
                    <a:pt x="36627" y="1"/>
                    <a:pt x="349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5"/>
            <p:cNvSpPr/>
            <p:nvPr/>
          </p:nvSpPr>
          <p:spPr>
            <a:xfrm flipH="1">
              <a:off x="7298471" y="1551271"/>
              <a:ext cx="856486" cy="541689"/>
            </a:xfrm>
            <a:custGeom>
              <a:avLst/>
              <a:gdLst/>
              <a:ahLst/>
              <a:cxnLst/>
              <a:rect l="l" t="t" r="r" b="b"/>
              <a:pathLst>
                <a:path w="38028" h="24051" extrusionOk="0">
                  <a:moveTo>
                    <a:pt x="3036" y="0"/>
                  </a:moveTo>
                  <a:cubicBezTo>
                    <a:pt x="1368" y="0"/>
                    <a:pt x="0" y="1368"/>
                    <a:pt x="0" y="3036"/>
                  </a:cubicBezTo>
                  <a:lnTo>
                    <a:pt x="0" y="21015"/>
                  </a:lnTo>
                  <a:cubicBezTo>
                    <a:pt x="0" y="22683"/>
                    <a:pt x="1368" y="24051"/>
                    <a:pt x="3036" y="24051"/>
                  </a:cubicBezTo>
                  <a:lnTo>
                    <a:pt x="34992" y="24051"/>
                  </a:lnTo>
                  <a:cubicBezTo>
                    <a:pt x="36660" y="24051"/>
                    <a:pt x="38028" y="22683"/>
                    <a:pt x="38028" y="21015"/>
                  </a:cubicBezTo>
                  <a:lnTo>
                    <a:pt x="38028" y="3036"/>
                  </a:lnTo>
                  <a:cubicBezTo>
                    <a:pt x="38028" y="1368"/>
                    <a:pt x="36660" y="0"/>
                    <a:pt x="34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5"/>
            <p:cNvSpPr/>
            <p:nvPr/>
          </p:nvSpPr>
          <p:spPr>
            <a:xfrm flipH="1">
              <a:off x="7396129" y="1627150"/>
              <a:ext cx="653648" cy="97680"/>
            </a:xfrm>
            <a:custGeom>
              <a:avLst/>
              <a:gdLst/>
              <a:ahLst/>
              <a:cxnLst/>
              <a:rect l="l" t="t" r="r" b="b"/>
              <a:pathLst>
                <a:path w="29022" h="4337" extrusionOk="0">
                  <a:moveTo>
                    <a:pt x="2169" y="0"/>
                  </a:moveTo>
                  <a:cubicBezTo>
                    <a:pt x="968" y="0"/>
                    <a:pt x="0" y="968"/>
                    <a:pt x="0" y="2168"/>
                  </a:cubicBezTo>
                  <a:cubicBezTo>
                    <a:pt x="0" y="3369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69"/>
                    <a:pt x="29021" y="2168"/>
                  </a:cubicBezTo>
                  <a:cubicBezTo>
                    <a:pt x="29021" y="968"/>
                    <a:pt x="28054" y="0"/>
                    <a:pt x="268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5"/>
            <p:cNvSpPr/>
            <p:nvPr/>
          </p:nvSpPr>
          <p:spPr>
            <a:xfrm flipH="1">
              <a:off x="7396129" y="1627150"/>
              <a:ext cx="271238" cy="97680"/>
            </a:xfrm>
            <a:custGeom>
              <a:avLst/>
              <a:gdLst/>
              <a:ahLst/>
              <a:cxnLst/>
              <a:rect l="l" t="t" r="r" b="b"/>
              <a:pathLst>
                <a:path w="12043" h="4337" extrusionOk="0">
                  <a:moveTo>
                    <a:pt x="0" y="0"/>
                  </a:moveTo>
                  <a:lnTo>
                    <a:pt x="0" y="4337"/>
                  </a:lnTo>
                  <a:lnTo>
                    <a:pt x="9874" y="4337"/>
                  </a:lnTo>
                  <a:cubicBezTo>
                    <a:pt x="11075" y="4337"/>
                    <a:pt x="12042" y="3369"/>
                    <a:pt x="12042" y="2168"/>
                  </a:cubicBezTo>
                  <a:cubicBezTo>
                    <a:pt x="12009" y="968"/>
                    <a:pt x="11041" y="0"/>
                    <a:pt x="98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5"/>
            <p:cNvSpPr/>
            <p:nvPr/>
          </p:nvSpPr>
          <p:spPr>
            <a:xfrm flipH="1">
              <a:off x="7613268" y="1627060"/>
              <a:ext cx="108941" cy="97860"/>
            </a:xfrm>
            <a:custGeom>
              <a:avLst/>
              <a:gdLst/>
              <a:ahLst/>
              <a:cxnLst/>
              <a:rect l="l" t="t" r="r" b="b"/>
              <a:pathLst>
                <a:path w="4837" h="4345" extrusionOk="0">
                  <a:moveTo>
                    <a:pt x="2427" y="0"/>
                  </a:moveTo>
                  <a:cubicBezTo>
                    <a:pt x="2209" y="0"/>
                    <a:pt x="1986" y="34"/>
                    <a:pt x="1768" y="104"/>
                  </a:cubicBezTo>
                  <a:cubicBezTo>
                    <a:pt x="634" y="471"/>
                    <a:pt x="0" y="1672"/>
                    <a:pt x="367" y="2840"/>
                  </a:cubicBezTo>
                  <a:cubicBezTo>
                    <a:pt x="636" y="3755"/>
                    <a:pt x="1493" y="4345"/>
                    <a:pt x="2410" y="4345"/>
                  </a:cubicBezTo>
                  <a:cubicBezTo>
                    <a:pt x="2628" y="4345"/>
                    <a:pt x="2851" y="4311"/>
                    <a:pt x="3069" y="4241"/>
                  </a:cubicBezTo>
                  <a:cubicBezTo>
                    <a:pt x="4203" y="3874"/>
                    <a:pt x="4837" y="2673"/>
                    <a:pt x="4470" y="1505"/>
                  </a:cubicBezTo>
                  <a:cubicBezTo>
                    <a:pt x="4201" y="590"/>
                    <a:pt x="3344" y="0"/>
                    <a:pt x="2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5"/>
            <p:cNvSpPr/>
            <p:nvPr/>
          </p:nvSpPr>
          <p:spPr>
            <a:xfrm flipH="1">
              <a:off x="7396129" y="1757105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35"/>
                    <a:pt x="0" y="2169"/>
                  </a:cubicBezTo>
                  <a:cubicBezTo>
                    <a:pt x="0" y="3370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370"/>
                    <a:pt x="29021" y="2169"/>
                  </a:cubicBezTo>
                  <a:cubicBezTo>
                    <a:pt x="29021" y="935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5"/>
            <p:cNvSpPr/>
            <p:nvPr/>
          </p:nvSpPr>
          <p:spPr>
            <a:xfrm flipH="1">
              <a:off x="7396129" y="1887082"/>
              <a:ext cx="653648" cy="97703"/>
            </a:xfrm>
            <a:custGeom>
              <a:avLst/>
              <a:gdLst/>
              <a:ahLst/>
              <a:cxnLst/>
              <a:rect l="l" t="t" r="r" b="b"/>
              <a:pathLst>
                <a:path w="29022" h="4338" extrusionOk="0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cubicBezTo>
                    <a:pt x="0" y="3403"/>
                    <a:pt x="968" y="4337"/>
                    <a:pt x="2169" y="4337"/>
                  </a:cubicBezTo>
                  <a:lnTo>
                    <a:pt x="26853" y="4337"/>
                  </a:lnTo>
                  <a:cubicBezTo>
                    <a:pt x="28020" y="4337"/>
                    <a:pt x="28988" y="3403"/>
                    <a:pt x="29021" y="2169"/>
                  </a:cubicBezTo>
                  <a:cubicBezTo>
                    <a:pt x="29021" y="968"/>
                    <a:pt x="28054" y="1"/>
                    <a:pt x="26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5"/>
            <p:cNvSpPr/>
            <p:nvPr/>
          </p:nvSpPr>
          <p:spPr>
            <a:xfrm flipH="1">
              <a:off x="7396129" y="1757870"/>
              <a:ext cx="389955" cy="97680"/>
            </a:xfrm>
            <a:custGeom>
              <a:avLst/>
              <a:gdLst/>
              <a:ahLst/>
              <a:cxnLst/>
              <a:rect l="l" t="t" r="r" b="b"/>
              <a:pathLst>
                <a:path w="17314" h="4337" extrusionOk="0">
                  <a:moveTo>
                    <a:pt x="1" y="0"/>
                  </a:moveTo>
                  <a:lnTo>
                    <a:pt x="1" y="4337"/>
                  </a:lnTo>
                  <a:lnTo>
                    <a:pt x="15145" y="4337"/>
                  </a:lnTo>
                  <a:cubicBezTo>
                    <a:pt x="16346" y="4337"/>
                    <a:pt x="17313" y="3369"/>
                    <a:pt x="17313" y="2169"/>
                  </a:cubicBezTo>
                  <a:cubicBezTo>
                    <a:pt x="17280" y="968"/>
                    <a:pt x="16312" y="0"/>
                    <a:pt x="15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5"/>
            <p:cNvSpPr/>
            <p:nvPr/>
          </p:nvSpPr>
          <p:spPr>
            <a:xfrm flipH="1">
              <a:off x="7396129" y="1887082"/>
              <a:ext cx="250202" cy="97703"/>
            </a:xfrm>
            <a:custGeom>
              <a:avLst/>
              <a:gdLst/>
              <a:ahLst/>
              <a:cxnLst/>
              <a:rect l="l" t="t" r="r" b="b"/>
              <a:pathLst>
                <a:path w="11109" h="4338" extrusionOk="0">
                  <a:moveTo>
                    <a:pt x="0" y="1"/>
                  </a:moveTo>
                  <a:lnTo>
                    <a:pt x="0" y="4337"/>
                  </a:lnTo>
                  <a:lnTo>
                    <a:pt x="8940" y="4337"/>
                  </a:lnTo>
                  <a:cubicBezTo>
                    <a:pt x="10141" y="4337"/>
                    <a:pt x="11108" y="3403"/>
                    <a:pt x="11108" y="2169"/>
                  </a:cubicBezTo>
                  <a:cubicBezTo>
                    <a:pt x="11075" y="968"/>
                    <a:pt x="10107" y="1"/>
                    <a:pt x="89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5"/>
            <p:cNvSpPr/>
            <p:nvPr/>
          </p:nvSpPr>
          <p:spPr>
            <a:xfrm flipH="1">
              <a:off x="7737232" y="1757105"/>
              <a:ext cx="97680" cy="97703"/>
            </a:xfrm>
            <a:custGeom>
              <a:avLst/>
              <a:gdLst/>
              <a:ahLst/>
              <a:cxnLst/>
              <a:rect l="l" t="t" r="r" b="b"/>
              <a:pathLst>
                <a:path w="4337" h="4338" extrusionOk="0">
                  <a:moveTo>
                    <a:pt x="2169" y="1"/>
                  </a:moveTo>
                  <a:cubicBezTo>
                    <a:pt x="968" y="1"/>
                    <a:pt x="1" y="935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35"/>
                    <a:pt x="3336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5"/>
            <p:cNvSpPr/>
            <p:nvPr/>
          </p:nvSpPr>
          <p:spPr>
            <a:xfrm flipH="1">
              <a:off x="7601985" y="1887082"/>
              <a:ext cx="97703" cy="97703"/>
            </a:xfrm>
            <a:custGeom>
              <a:avLst/>
              <a:gdLst/>
              <a:ahLst/>
              <a:cxnLst/>
              <a:rect l="l" t="t" r="r" b="b"/>
              <a:pathLst>
                <a:path w="4338" h="4338" extrusionOk="0">
                  <a:moveTo>
                    <a:pt x="2169" y="1"/>
                  </a:moveTo>
                  <a:cubicBezTo>
                    <a:pt x="968" y="1"/>
                    <a:pt x="1" y="968"/>
                    <a:pt x="1" y="2169"/>
                  </a:cubicBezTo>
                  <a:cubicBezTo>
                    <a:pt x="1" y="3370"/>
                    <a:pt x="968" y="4337"/>
                    <a:pt x="2169" y="4337"/>
                  </a:cubicBezTo>
                  <a:cubicBezTo>
                    <a:pt x="3370" y="4337"/>
                    <a:pt x="4337" y="3370"/>
                    <a:pt x="4337" y="2169"/>
                  </a:cubicBezTo>
                  <a:cubicBezTo>
                    <a:pt x="4337" y="968"/>
                    <a:pt x="3370" y="1"/>
                    <a:pt x="2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5"/>
            <p:cNvSpPr/>
            <p:nvPr/>
          </p:nvSpPr>
          <p:spPr>
            <a:xfrm flipH="1">
              <a:off x="6699267" y="4352378"/>
              <a:ext cx="649121" cy="791125"/>
            </a:xfrm>
            <a:custGeom>
              <a:avLst/>
              <a:gdLst/>
              <a:ahLst/>
              <a:cxnLst/>
              <a:rect l="l" t="t" r="r" b="b"/>
              <a:pathLst>
                <a:path w="28821" h="35126" extrusionOk="0">
                  <a:moveTo>
                    <a:pt x="0" y="0"/>
                  </a:moveTo>
                  <a:lnTo>
                    <a:pt x="2502" y="20848"/>
                  </a:lnTo>
                  <a:lnTo>
                    <a:pt x="5404" y="35125"/>
                  </a:lnTo>
                  <a:lnTo>
                    <a:pt x="28821" y="35125"/>
                  </a:lnTo>
                  <a:lnTo>
                    <a:pt x="18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5"/>
            <p:cNvSpPr/>
            <p:nvPr/>
          </p:nvSpPr>
          <p:spPr>
            <a:xfrm flipH="1">
              <a:off x="7275505" y="4352378"/>
              <a:ext cx="672409" cy="791125"/>
            </a:xfrm>
            <a:custGeom>
              <a:avLst/>
              <a:gdLst/>
              <a:ahLst/>
              <a:cxnLst/>
              <a:rect l="l" t="t" r="r" b="b"/>
              <a:pathLst>
                <a:path w="29855" h="35126" extrusionOk="0">
                  <a:moveTo>
                    <a:pt x="10474" y="0"/>
                  </a:moveTo>
                  <a:lnTo>
                    <a:pt x="0" y="35125"/>
                  </a:lnTo>
                  <a:lnTo>
                    <a:pt x="26752" y="35125"/>
                  </a:lnTo>
                  <a:lnTo>
                    <a:pt x="29855" y="20915"/>
                  </a:lnTo>
                  <a:lnTo>
                    <a:pt x="288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5"/>
            <p:cNvSpPr/>
            <p:nvPr/>
          </p:nvSpPr>
          <p:spPr>
            <a:xfrm flipH="1">
              <a:off x="6809695" y="4352378"/>
              <a:ext cx="257725" cy="424482"/>
            </a:xfrm>
            <a:custGeom>
              <a:avLst/>
              <a:gdLst/>
              <a:ahLst/>
              <a:cxnLst/>
              <a:rect l="l" t="t" r="r" b="b"/>
              <a:pathLst>
                <a:path w="11443" h="18847" extrusionOk="0">
                  <a:moveTo>
                    <a:pt x="1" y="0"/>
                  </a:moveTo>
                  <a:cubicBezTo>
                    <a:pt x="334" y="5671"/>
                    <a:pt x="2602" y="11275"/>
                    <a:pt x="6439" y="15511"/>
                  </a:cubicBezTo>
                  <a:cubicBezTo>
                    <a:pt x="7573" y="16812"/>
                    <a:pt x="8907" y="17980"/>
                    <a:pt x="10508" y="18647"/>
                  </a:cubicBezTo>
                  <a:cubicBezTo>
                    <a:pt x="10775" y="18780"/>
                    <a:pt x="11109" y="18814"/>
                    <a:pt x="11442" y="18847"/>
                  </a:cubicBezTo>
                  <a:lnTo>
                    <a:pt x="58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5"/>
            <p:cNvSpPr/>
            <p:nvPr/>
          </p:nvSpPr>
          <p:spPr>
            <a:xfrm flipH="1">
              <a:off x="7570009" y="4352378"/>
              <a:ext cx="268986" cy="424482"/>
            </a:xfrm>
            <a:custGeom>
              <a:avLst/>
              <a:gdLst/>
              <a:ahLst/>
              <a:cxnLst/>
              <a:rect l="l" t="t" r="r" b="b"/>
              <a:pathLst>
                <a:path w="11943" h="18847" extrusionOk="0">
                  <a:moveTo>
                    <a:pt x="5638" y="0"/>
                  </a:moveTo>
                  <a:lnTo>
                    <a:pt x="1" y="18847"/>
                  </a:lnTo>
                  <a:cubicBezTo>
                    <a:pt x="501" y="18847"/>
                    <a:pt x="1002" y="18814"/>
                    <a:pt x="1435" y="18647"/>
                  </a:cubicBezTo>
                  <a:cubicBezTo>
                    <a:pt x="3003" y="17980"/>
                    <a:pt x="4304" y="16812"/>
                    <a:pt x="5471" y="15511"/>
                  </a:cubicBezTo>
                  <a:cubicBezTo>
                    <a:pt x="9274" y="11275"/>
                    <a:pt x="11576" y="5738"/>
                    <a:pt x="119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5"/>
            <p:cNvSpPr/>
            <p:nvPr/>
          </p:nvSpPr>
          <p:spPr>
            <a:xfrm flipH="1">
              <a:off x="7251451" y="4352378"/>
              <a:ext cx="84932" cy="471824"/>
            </a:xfrm>
            <a:custGeom>
              <a:avLst/>
              <a:gdLst/>
              <a:ahLst/>
              <a:cxnLst/>
              <a:rect l="l" t="t" r="r" b="b"/>
              <a:pathLst>
                <a:path w="3771" h="20949" extrusionOk="0">
                  <a:moveTo>
                    <a:pt x="1" y="0"/>
                  </a:moveTo>
                  <a:cubicBezTo>
                    <a:pt x="668" y="6972"/>
                    <a:pt x="1302" y="13943"/>
                    <a:pt x="1969" y="20848"/>
                  </a:cubicBezTo>
                  <a:cubicBezTo>
                    <a:pt x="2503" y="20915"/>
                    <a:pt x="3103" y="20915"/>
                    <a:pt x="3637" y="20948"/>
                  </a:cubicBezTo>
                  <a:cubicBezTo>
                    <a:pt x="3770" y="13977"/>
                    <a:pt x="3470" y="6972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5"/>
            <p:cNvSpPr/>
            <p:nvPr/>
          </p:nvSpPr>
          <p:spPr>
            <a:xfrm flipH="1">
              <a:off x="7101203" y="2657470"/>
              <a:ext cx="168311" cy="266734"/>
            </a:xfrm>
            <a:custGeom>
              <a:avLst/>
              <a:gdLst/>
              <a:ahLst/>
              <a:cxnLst/>
              <a:rect l="l" t="t" r="r" b="b"/>
              <a:pathLst>
                <a:path w="7473" h="11843" extrusionOk="0">
                  <a:moveTo>
                    <a:pt x="5504" y="0"/>
                  </a:moveTo>
                  <a:cubicBezTo>
                    <a:pt x="4637" y="667"/>
                    <a:pt x="3737" y="1301"/>
                    <a:pt x="2869" y="1968"/>
                  </a:cubicBezTo>
                  <a:cubicBezTo>
                    <a:pt x="1" y="4136"/>
                    <a:pt x="1068" y="8773"/>
                    <a:pt x="2736" y="11842"/>
                  </a:cubicBezTo>
                  <a:cubicBezTo>
                    <a:pt x="4304" y="10141"/>
                    <a:pt x="5871" y="8340"/>
                    <a:pt x="6672" y="6205"/>
                  </a:cubicBezTo>
                  <a:cubicBezTo>
                    <a:pt x="7473" y="4103"/>
                    <a:pt x="7239" y="1501"/>
                    <a:pt x="5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5"/>
            <p:cNvSpPr/>
            <p:nvPr/>
          </p:nvSpPr>
          <p:spPr>
            <a:xfrm flipH="1">
              <a:off x="6527961" y="3689744"/>
              <a:ext cx="455315" cy="513896"/>
            </a:xfrm>
            <a:custGeom>
              <a:avLst/>
              <a:gdLst/>
              <a:ahLst/>
              <a:cxnLst/>
              <a:rect l="l" t="t" r="r" b="b"/>
              <a:pathLst>
                <a:path w="20216" h="22817" extrusionOk="0">
                  <a:moveTo>
                    <a:pt x="10275" y="0"/>
                  </a:moveTo>
                  <a:lnTo>
                    <a:pt x="1" y="5504"/>
                  </a:lnTo>
                  <a:lnTo>
                    <a:pt x="368" y="15978"/>
                  </a:lnTo>
                  <a:lnTo>
                    <a:pt x="10275" y="22816"/>
                  </a:lnTo>
                  <a:lnTo>
                    <a:pt x="20215" y="16512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5"/>
            <p:cNvSpPr/>
            <p:nvPr/>
          </p:nvSpPr>
          <p:spPr>
            <a:xfrm flipH="1">
              <a:off x="6649672" y="3689744"/>
              <a:ext cx="333603" cy="249437"/>
            </a:xfrm>
            <a:custGeom>
              <a:avLst/>
              <a:gdLst/>
              <a:ahLst/>
              <a:cxnLst/>
              <a:rect l="l" t="t" r="r" b="b"/>
              <a:pathLst>
                <a:path w="14812" h="11075" extrusionOk="0">
                  <a:moveTo>
                    <a:pt x="10275" y="0"/>
                  </a:moveTo>
                  <a:lnTo>
                    <a:pt x="1" y="5504"/>
                  </a:lnTo>
                  <a:lnTo>
                    <a:pt x="201" y="11075"/>
                  </a:lnTo>
                  <a:lnTo>
                    <a:pt x="14811" y="7539"/>
                  </a:lnTo>
                  <a:lnTo>
                    <a:pt x="1027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5"/>
            <p:cNvSpPr/>
            <p:nvPr/>
          </p:nvSpPr>
          <p:spPr>
            <a:xfrm flipH="1">
              <a:off x="6671474" y="3243460"/>
              <a:ext cx="455292" cy="697229"/>
            </a:xfrm>
            <a:custGeom>
              <a:avLst/>
              <a:gdLst/>
              <a:ahLst/>
              <a:cxnLst/>
              <a:rect l="l" t="t" r="r" b="b"/>
              <a:pathLst>
                <a:path w="20215" h="30957" extrusionOk="0">
                  <a:moveTo>
                    <a:pt x="0" y="1"/>
                  </a:moveTo>
                  <a:lnTo>
                    <a:pt x="2402" y="30956"/>
                  </a:lnTo>
                  <a:cubicBezTo>
                    <a:pt x="2402" y="30956"/>
                    <a:pt x="15145" y="25319"/>
                    <a:pt x="20215" y="19448"/>
                  </a:cubicBezTo>
                  <a:lnTo>
                    <a:pt x="12076" y="7840"/>
                  </a:lnTo>
                  <a:cubicBezTo>
                    <a:pt x="9207" y="3770"/>
                    <a:pt x="4871" y="968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5"/>
            <p:cNvSpPr/>
            <p:nvPr/>
          </p:nvSpPr>
          <p:spPr>
            <a:xfrm flipH="1">
              <a:off x="6671474" y="3604834"/>
              <a:ext cx="410968" cy="335112"/>
            </a:xfrm>
            <a:custGeom>
              <a:avLst/>
              <a:gdLst/>
              <a:ahLst/>
              <a:cxnLst/>
              <a:rect l="l" t="t" r="r" b="b"/>
              <a:pathLst>
                <a:path w="18247" h="14879" extrusionOk="0">
                  <a:moveTo>
                    <a:pt x="15878" y="1"/>
                  </a:moveTo>
                  <a:lnTo>
                    <a:pt x="0" y="9474"/>
                  </a:lnTo>
                  <a:lnTo>
                    <a:pt x="401" y="14878"/>
                  </a:lnTo>
                  <a:cubicBezTo>
                    <a:pt x="401" y="14878"/>
                    <a:pt x="401" y="14878"/>
                    <a:pt x="401" y="14878"/>
                  </a:cubicBezTo>
                  <a:cubicBezTo>
                    <a:pt x="510" y="14878"/>
                    <a:pt x="13192" y="9290"/>
                    <a:pt x="18247" y="3403"/>
                  </a:cubicBezTo>
                  <a:lnTo>
                    <a:pt x="158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5"/>
            <p:cNvSpPr/>
            <p:nvPr/>
          </p:nvSpPr>
          <p:spPr>
            <a:xfrm flipH="1">
              <a:off x="6903613" y="3243460"/>
              <a:ext cx="886531" cy="1156260"/>
            </a:xfrm>
            <a:custGeom>
              <a:avLst/>
              <a:gdLst/>
              <a:ahLst/>
              <a:cxnLst/>
              <a:rect l="l" t="t" r="r" b="b"/>
              <a:pathLst>
                <a:path w="39362" h="51338" extrusionOk="0">
                  <a:moveTo>
                    <a:pt x="29421" y="1"/>
                  </a:moveTo>
                  <a:lnTo>
                    <a:pt x="5838" y="1402"/>
                  </a:lnTo>
                  <a:lnTo>
                    <a:pt x="0" y="26486"/>
                  </a:lnTo>
                  <a:lnTo>
                    <a:pt x="3102" y="46868"/>
                  </a:lnTo>
                  <a:lnTo>
                    <a:pt x="1501" y="51338"/>
                  </a:lnTo>
                  <a:lnTo>
                    <a:pt x="39161" y="51338"/>
                  </a:lnTo>
                  <a:lnTo>
                    <a:pt x="38161" y="46634"/>
                  </a:lnTo>
                  <a:lnTo>
                    <a:pt x="39195" y="25552"/>
                  </a:lnTo>
                  <a:cubicBezTo>
                    <a:pt x="39361" y="22050"/>
                    <a:pt x="38661" y="18547"/>
                    <a:pt x="37093" y="15445"/>
                  </a:cubicBezTo>
                  <a:lnTo>
                    <a:pt x="294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5"/>
            <p:cNvSpPr/>
            <p:nvPr/>
          </p:nvSpPr>
          <p:spPr>
            <a:xfrm flipH="1">
              <a:off x="7162802" y="3245713"/>
              <a:ext cx="466576" cy="319324"/>
            </a:xfrm>
            <a:custGeom>
              <a:avLst/>
              <a:gdLst/>
              <a:ahLst/>
              <a:cxnLst/>
              <a:rect l="l" t="t" r="r" b="b"/>
              <a:pathLst>
                <a:path w="20716" h="14178" extrusionOk="0">
                  <a:moveTo>
                    <a:pt x="20715" y="1"/>
                  </a:moveTo>
                  <a:lnTo>
                    <a:pt x="0" y="1235"/>
                  </a:lnTo>
                  <a:lnTo>
                    <a:pt x="12042" y="14178"/>
                  </a:lnTo>
                  <a:lnTo>
                    <a:pt x="207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5"/>
            <p:cNvSpPr/>
            <p:nvPr/>
          </p:nvSpPr>
          <p:spPr>
            <a:xfrm flipH="1">
              <a:off x="6820978" y="3914361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6675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5"/>
            <p:cNvSpPr/>
            <p:nvPr/>
          </p:nvSpPr>
          <p:spPr>
            <a:xfrm>
              <a:off x="5226742" y="2703059"/>
              <a:ext cx="833963" cy="1374886"/>
            </a:xfrm>
            <a:custGeom>
              <a:avLst/>
              <a:gdLst/>
              <a:ahLst/>
              <a:cxnLst/>
              <a:rect l="l" t="t" r="r" b="b"/>
              <a:pathLst>
                <a:path w="37028" h="61045" extrusionOk="0">
                  <a:moveTo>
                    <a:pt x="5004" y="1"/>
                  </a:moveTo>
                  <a:cubicBezTo>
                    <a:pt x="2236" y="1"/>
                    <a:pt x="1" y="2203"/>
                    <a:pt x="1" y="5005"/>
                  </a:cubicBezTo>
                  <a:lnTo>
                    <a:pt x="1" y="56041"/>
                  </a:lnTo>
                  <a:cubicBezTo>
                    <a:pt x="1" y="58810"/>
                    <a:pt x="2202" y="61045"/>
                    <a:pt x="5004" y="61045"/>
                  </a:cubicBezTo>
                  <a:lnTo>
                    <a:pt x="31957" y="61045"/>
                  </a:lnTo>
                  <a:cubicBezTo>
                    <a:pt x="34759" y="61045"/>
                    <a:pt x="37027" y="58810"/>
                    <a:pt x="36960" y="56041"/>
                  </a:cubicBezTo>
                  <a:lnTo>
                    <a:pt x="36960" y="5005"/>
                  </a:lnTo>
                  <a:cubicBezTo>
                    <a:pt x="36960" y="2269"/>
                    <a:pt x="34759" y="1"/>
                    <a:pt x="31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0" name="Google Shape;2400;p55"/>
            <p:cNvGrpSpPr/>
            <p:nvPr/>
          </p:nvGrpSpPr>
          <p:grpSpPr>
            <a:xfrm flipH="1">
              <a:off x="3814997" y="3827069"/>
              <a:ext cx="1021756" cy="332094"/>
              <a:chOff x="9165713" y="3174931"/>
              <a:chExt cx="1021756" cy="332094"/>
            </a:xfrm>
          </p:grpSpPr>
          <p:sp>
            <p:nvSpPr>
              <p:cNvPr id="2401" name="Google Shape;2401;p55"/>
              <p:cNvSpPr/>
              <p:nvPr/>
            </p:nvSpPr>
            <p:spPr>
              <a:xfrm flipH="1">
                <a:off x="9184497" y="3223016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6" y="0"/>
                      <a:pt x="0" y="2836"/>
                      <a:pt x="0" y="6305"/>
                    </a:cubicBezTo>
                    <a:cubicBezTo>
                      <a:pt x="0" y="9774"/>
                      <a:pt x="2836" y="12609"/>
                      <a:pt x="6305" y="12609"/>
                    </a:cubicBezTo>
                    <a:lnTo>
                      <a:pt x="38227" y="12609"/>
                    </a:lnTo>
                    <a:cubicBezTo>
                      <a:pt x="41697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rgbClr val="ED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55"/>
              <p:cNvSpPr/>
              <p:nvPr/>
            </p:nvSpPr>
            <p:spPr>
              <a:xfrm flipH="1">
                <a:off x="9165713" y="3174931"/>
                <a:ext cx="1002972" cy="284009"/>
              </a:xfrm>
              <a:custGeom>
                <a:avLst/>
                <a:gdLst/>
                <a:ahLst/>
                <a:cxnLst/>
                <a:rect l="l" t="t" r="r" b="b"/>
                <a:pathLst>
                  <a:path w="44532" h="12610" extrusionOk="0">
                    <a:moveTo>
                      <a:pt x="6305" y="0"/>
                    </a:moveTo>
                    <a:cubicBezTo>
                      <a:pt x="2835" y="0"/>
                      <a:pt x="0" y="2836"/>
                      <a:pt x="0" y="6305"/>
                    </a:cubicBezTo>
                    <a:cubicBezTo>
                      <a:pt x="0" y="9774"/>
                      <a:pt x="2835" y="12609"/>
                      <a:pt x="6305" y="12609"/>
                    </a:cubicBezTo>
                    <a:lnTo>
                      <a:pt x="38227" y="12609"/>
                    </a:lnTo>
                    <a:cubicBezTo>
                      <a:pt x="41730" y="12609"/>
                      <a:pt x="44532" y="9774"/>
                      <a:pt x="44532" y="6305"/>
                    </a:cubicBezTo>
                    <a:cubicBezTo>
                      <a:pt x="44532" y="2836"/>
                      <a:pt x="41697" y="0"/>
                      <a:pt x="382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55"/>
              <p:cNvSpPr/>
              <p:nvPr/>
            </p:nvSpPr>
            <p:spPr>
              <a:xfrm>
                <a:off x="9309947" y="3222836"/>
                <a:ext cx="209639" cy="188175"/>
              </a:xfrm>
              <a:custGeom>
                <a:avLst/>
                <a:gdLst/>
                <a:ahLst/>
                <a:cxnLst/>
                <a:rect l="l" t="t" r="r" b="b"/>
                <a:pathLst>
                  <a:path w="9308" h="8355" extrusionOk="0">
                    <a:moveTo>
                      <a:pt x="4646" y="1"/>
                    </a:moveTo>
                    <a:cubicBezTo>
                      <a:pt x="3684" y="1"/>
                      <a:pt x="2718" y="332"/>
                      <a:pt x="1935" y="1009"/>
                    </a:cubicBezTo>
                    <a:cubicBezTo>
                      <a:pt x="168" y="2543"/>
                      <a:pt x="1" y="5179"/>
                      <a:pt x="1502" y="6913"/>
                    </a:cubicBezTo>
                    <a:cubicBezTo>
                      <a:pt x="2326" y="7865"/>
                      <a:pt x="3491" y="8355"/>
                      <a:pt x="4662" y="8355"/>
                    </a:cubicBezTo>
                    <a:cubicBezTo>
                      <a:pt x="5624" y="8355"/>
                      <a:pt x="6590" y="8024"/>
                      <a:pt x="7373" y="7347"/>
                    </a:cubicBezTo>
                    <a:cubicBezTo>
                      <a:pt x="9107" y="5846"/>
                      <a:pt x="9307" y="3210"/>
                      <a:pt x="7806" y="1443"/>
                    </a:cubicBezTo>
                    <a:cubicBezTo>
                      <a:pt x="6982" y="491"/>
                      <a:pt x="5817" y="1"/>
                      <a:pt x="46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55"/>
              <p:cNvSpPr/>
              <p:nvPr/>
            </p:nvSpPr>
            <p:spPr>
              <a:xfrm>
                <a:off x="9581929" y="3223489"/>
                <a:ext cx="208108" cy="187612"/>
              </a:xfrm>
              <a:custGeom>
                <a:avLst/>
                <a:gdLst/>
                <a:ahLst/>
                <a:cxnLst/>
                <a:rect l="l" t="t" r="r" b="b"/>
                <a:pathLst>
                  <a:path w="9240" h="8330" extrusionOk="0">
                    <a:moveTo>
                      <a:pt x="4637" y="1"/>
                    </a:moveTo>
                    <a:cubicBezTo>
                      <a:pt x="3626" y="1"/>
                      <a:pt x="2609" y="369"/>
                      <a:pt x="1801" y="1113"/>
                    </a:cubicBezTo>
                    <a:cubicBezTo>
                      <a:pt x="100" y="2681"/>
                      <a:pt x="0" y="5316"/>
                      <a:pt x="1568" y="6984"/>
                    </a:cubicBezTo>
                    <a:cubicBezTo>
                      <a:pt x="2392" y="7878"/>
                      <a:pt x="3510" y="8330"/>
                      <a:pt x="4633" y="8330"/>
                    </a:cubicBezTo>
                    <a:cubicBezTo>
                      <a:pt x="5647" y="8330"/>
                      <a:pt x="6665" y="7962"/>
                      <a:pt x="7472" y="7218"/>
                    </a:cubicBezTo>
                    <a:cubicBezTo>
                      <a:pt x="9140" y="5650"/>
                      <a:pt x="9240" y="3015"/>
                      <a:pt x="7672" y="1347"/>
                    </a:cubicBezTo>
                    <a:cubicBezTo>
                      <a:pt x="6866" y="453"/>
                      <a:pt x="5756" y="1"/>
                      <a:pt x="46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55"/>
              <p:cNvSpPr/>
              <p:nvPr/>
            </p:nvSpPr>
            <p:spPr>
              <a:xfrm>
                <a:off x="9855397" y="3222656"/>
                <a:ext cx="206621" cy="187793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8338" extrusionOk="0">
                    <a:moveTo>
                      <a:pt x="4594" y="1"/>
                    </a:moveTo>
                    <a:cubicBezTo>
                      <a:pt x="2710" y="1"/>
                      <a:pt x="989" y="1277"/>
                      <a:pt x="534" y="3185"/>
                    </a:cubicBezTo>
                    <a:cubicBezTo>
                      <a:pt x="0" y="5420"/>
                      <a:pt x="1368" y="7688"/>
                      <a:pt x="3603" y="8222"/>
                    </a:cubicBezTo>
                    <a:cubicBezTo>
                      <a:pt x="3929" y="8300"/>
                      <a:pt x="4256" y="8337"/>
                      <a:pt x="4577" y="8337"/>
                    </a:cubicBezTo>
                    <a:cubicBezTo>
                      <a:pt x="6455" y="8337"/>
                      <a:pt x="8155" y="7061"/>
                      <a:pt x="8640" y="5153"/>
                    </a:cubicBezTo>
                    <a:cubicBezTo>
                      <a:pt x="9173" y="2918"/>
                      <a:pt x="7806" y="683"/>
                      <a:pt x="5571" y="116"/>
                    </a:cubicBezTo>
                    <a:cubicBezTo>
                      <a:pt x="5244" y="38"/>
                      <a:pt x="4917" y="1"/>
                      <a:pt x="45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6" name="Google Shape;2406;p55"/>
            <p:cNvSpPr/>
            <p:nvPr/>
          </p:nvSpPr>
          <p:spPr>
            <a:xfrm flipH="1">
              <a:off x="5612495" y="2857090"/>
              <a:ext cx="358378" cy="773085"/>
            </a:xfrm>
            <a:custGeom>
              <a:avLst/>
              <a:gdLst/>
              <a:ahLst/>
              <a:cxnLst/>
              <a:rect l="l" t="t" r="r" b="b"/>
              <a:pathLst>
                <a:path w="15912" h="34325" extrusionOk="0">
                  <a:moveTo>
                    <a:pt x="5338" y="0"/>
                  </a:moveTo>
                  <a:cubicBezTo>
                    <a:pt x="2369" y="0"/>
                    <a:pt x="1" y="2369"/>
                    <a:pt x="1" y="5337"/>
                  </a:cubicBezTo>
                  <a:lnTo>
                    <a:pt x="1" y="28988"/>
                  </a:lnTo>
                  <a:cubicBezTo>
                    <a:pt x="1" y="31956"/>
                    <a:pt x="2369" y="34325"/>
                    <a:pt x="5338" y="34325"/>
                  </a:cubicBezTo>
                  <a:lnTo>
                    <a:pt x="10575" y="34325"/>
                  </a:lnTo>
                  <a:cubicBezTo>
                    <a:pt x="13544" y="34325"/>
                    <a:pt x="15912" y="31956"/>
                    <a:pt x="15912" y="28988"/>
                  </a:cubicBezTo>
                  <a:lnTo>
                    <a:pt x="15912" y="5337"/>
                  </a:lnTo>
                  <a:cubicBezTo>
                    <a:pt x="15912" y="2369"/>
                    <a:pt x="13544" y="0"/>
                    <a:pt x="10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5"/>
            <p:cNvSpPr/>
            <p:nvPr/>
          </p:nvSpPr>
          <p:spPr>
            <a:xfrm flipH="1">
              <a:off x="5315739" y="2857090"/>
              <a:ext cx="240428" cy="341847"/>
            </a:xfrm>
            <a:custGeom>
              <a:avLst/>
              <a:gdLst/>
              <a:ahLst/>
              <a:cxnLst/>
              <a:rect l="l" t="t" r="r" b="b"/>
              <a:pathLst>
                <a:path w="10675" h="15178" extrusionOk="0">
                  <a:moveTo>
                    <a:pt x="5338" y="0"/>
                  </a:moveTo>
                  <a:cubicBezTo>
                    <a:pt x="2402" y="0"/>
                    <a:pt x="1" y="2369"/>
                    <a:pt x="1" y="5337"/>
                  </a:cubicBezTo>
                  <a:lnTo>
                    <a:pt x="1" y="9841"/>
                  </a:lnTo>
                  <a:cubicBezTo>
                    <a:pt x="1" y="12809"/>
                    <a:pt x="2402" y="15178"/>
                    <a:pt x="5338" y="15178"/>
                  </a:cubicBezTo>
                  <a:cubicBezTo>
                    <a:pt x="8307" y="15178"/>
                    <a:pt x="10675" y="12809"/>
                    <a:pt x="10675" y="9841"/>
                  </a:cubicBezTo>
                  <a:lnTo>
                    <a:pt x="10675" y="5337"/>
                  </a:lnTo>
                  <a:cubicBezTo>
                    <a:pt x="10675" y="2369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5"/>
            <p:cNvSpPr/>
            <p:nvPr/>
          </p:nvSpPr>
          <p:spPr>
            <a:xfrm flipH="1">
              <a:off x="5315739" y="3263531"/>
              <a:ext cx="240428" cy="366644"/>
            </a:xfrm>
            <a:custGeom>
              <a:avLst/>
              <a:gdLst/>
              <a:ahLst/>
              <a:cxnLst/>
              <a:rect l="l" t="t" r="r" b="b"/>
              <a:pathLst>
                <a:path w="10675" h="16279" extrusionOk="0">
                  <a:moveTo>
                    <a:pt x="5338" y="0"/>
                  </a:moveTo>
                  <a:cubicBezTo>
                    <a:pt x="2402" y="0"/>
                    <a:pt x="1" y="2402"/>
                    <a:pt x="1" y="5338"/>
                  </a:cubicBezTo>
                  <a:lnTo>
                    <a:pt x="1" y="10942"/>
                  </a:lnTo>
                  <a:cubicBezTo>
                    <a:pt x="1" y="13910"/>
                    <a:pt x="2402" y="16279"/>
                    <a:pt x="5338" y="16279"/>
                  </a:cubicBezTo>
                  <a:cubicBezTo>
                    <a:pt x="8307" y="16279"/>
                    <a:pt x="10675" y="13910"/>
                    <a:pt x="10675" y="10942"/>
                  </a:cubicBezTo>
                  <a:lnTo>
                    <a:pt x="10675" y="5338"/>
                  </a:lnTo>
                  <a:cubicBezTo>
                    <a:pt x="10675" y="2402"/>
                    <a:pt x="8307" y="0"/>
                    <a:pt x="5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5"/>
            <p:cNvSpPr/>
            <p:nvPr/>
          </p:nvSpPr>
          <p:spPr>
            <a:xfrm flipH="1">
              <a:off x="5314230" y="3709049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5"/>
            <p:cNvSpPr/>
            <p:nvPr/>
          </p:nvSpPr>
          <p:spPr>
            <a:xfrm flipH="1">
              <a:off x="5314230" y="3799206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268"/>
                  </a:cubicBezTo>
                  <a:cubicBezTo>
                    <a:pt x="1" y="2002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2"/>
                    <a:pt x="29155" y="1268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5"/>
            <p:cNvSpPr/>
            <p:nvPr/>
          </p:nvSpPr>
          <p:spPr>
            <a:xfrm flipH="1">
              <a:off x="5314230" y="3889364"/>
              <a:ext cx="656643" cy="57860"/>
            </a:xfrm>
            <a:custGeom>
              <a:avLst/>
              <a:gdLst/>
              <a:ahLst/>
              <a:cxnLst/>
              <a:rect l="l" t="t" r="r" b="b"/>
              <a:pathLst>
                <a:path w="29155" h="2569" extrusionOk="0">
                  <a:moveTo>
                    <a:pt x="1301" y="0"/>
                  </a:moveTo>
                  <a:cubicBezTo>
                    <a:pt x="568" y="0"/>
                    <a:pt x="1" y="567"/>
                    <a:pt x="1" y="1301"/>
                  </a:cubicBezTo>
                  <a:cubicBezTo>
                    <a:pt x="1" y="2001"/>
                    <a:pt x="568" y="2569"/>
                    <a:pt x="1301" y="2569"/>
                  </a:cubicBezTo>
                  <a:lnTo>
                    <a:pt x="27854" y="2569"/>
                  </a:lnTo>
                  <a:cubicBezTo>
                    <a:pt x="28521" y="2569"/>
                    <a:pt x="29088" y="2001"/>
                    <a:pt x="29155" y="1301"/>
                  </a:cubicBezTo>
                  <a:cubicBezTo>
                    <a:pt x="29155" y="567"/>
                    <a:pt x="28554" y="0"/>
                    <a:pt x="278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5"/>
            <p:cNvSpPr/>
            <p:nvPr/>
          </p:nvSpPr>
          <p:spPr>
            <a:xfrm flipH="1">
              <a:off x="6926902" y="4223887"/>
              <a:ext cx="804661" cy="27072"/>
            </a:xfrm>
            <a:custGeom>
              <a:avLst/>
              <a:gdLst/>
              <a:ahLst/>
              <a:cxnLst/>
              <a:rect l="l" t="t" r="r" b="b"/>
              <a:pathLst>
                <a:path w="35727" h="1202" extrusionOk="0">
                  <a:moveTo>
                    <a:pt x="1" y="1"/>
                  </a:moveTo>
                  <a:lnTo>
                    <a:pt x="201" y="1202"/>
                  </a:lnTo>
                  <a:lnTo>
                    <a:pt x="35693" y="1202"/>
                  </a:lnTo>
                  <a:lnTo>
                    <a:pt x="357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5"/>
            <p:cNvSpPr/>
            <p:nvPr/>
          </p:nvSpPr>
          <p:spPr>
            <a:xfrm flipH="1">
              <a:off x="6918636" y="4065374"/>
              <a:ext cx="836215" cy="27072"/>
            </a:xfrm>
            <a:custGeom>
              <a:avLst/>
              <a:gdLst/>
              <a:ahLst/>
              <a:cxnLst/>
              <a:rect l="l" t="t" r="r" b="b"/>
              <a:pathLst>
                <a:path w="37128" h="1202" extrusionOk="0">
                  <a:moveTo>
                    <a:pt x="1" y="1"/>
                  </a:moveTo>
                  <a:lnTo>
                    <a:pt x="168" y="1201"/>
                  </a:lnTo>
                  <a:lnTo>
                    <a:pt x="37061" y="1201"/>
                  </a:lnTo>
                  <a:lnTo>
                    <a:pt x="37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5"/>
            <p:cNvSpPr/>
            <p:nvPr/>
          </p:nvSpPr>
          <p:spPr>
            <a:xfrm flipH="1">
              <a:off x="6911136" y="3906861"/>
              <a:ext cx="868490" cy="27072"/>
            </a:xfrm>
            <a:custGeom>
              <a:avLst/>
              <a:gdLst/>
              <a:ahLst/>
              <a:cxnLst/>
              <a:rect l="l" t="t" r="r" b="b"/>
              <a:pathLst>
                <a:path w="38561" h="1202" extrusionOk="0">
                  <a:moveTo>
                    <a:pt x="0" y="0"/>
                  </a:moveTo>
                  <a:lnTo>
                    <a:pt x="167" y="1201"/>
                  </a:lnTo>
                  <a:lnTo>
                    <a:pt x="38528" y="1201"/>
                  </a:lnTo>
                  <a:lnTo>
                    <a:pt x="385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5"/>
            <p:cNvSpPr/>
            <p:nvPr/>
          </p:nvSpPr>
          <p:spPr>
            <a:xfrm flipH="1">
              <a:off x="6923906" y="3747582"/>
              <a:ext cx="851215" cy="27815"/>
            </a:xfrm>
            <a:custGeom>
              <a:avLst/>
              <a:gdLst/>
              <a:ahLst/>
              <a:cxnLst/>
              <a:rect l="l" t="t" r="r" b="b"/>
              <a:pathLst>
                <a:path w="37794" h="1235" extrusionOk="0">
                  <a:moveTo>
                    <a:pt x="300" y="1"/>
                  </a:moveTo>
                  <a:lnTo>
                    <a:pt x="0" y="1235"/>
                  </a:lnTo>
                  <a:lnTo>
                    <a:pt x="37694" y="1235"/>
                  </a:lnTo>
                  <a:lnTo>
                    <a:pt x="37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5"/>
            <p:cNvSpPr/>
            <p:nvPr/>
          </p:nvSpPr>
          <p:spPr>
            <a:xfrm flipH="1">
              <a:off x="6941924" y="3589068"/>
              <a:ext cx="795630" cy="27050"/>
            </a:xfrm>
            <a:custGeom>
              <a:avLst/>
              <a:gdLst/>
              <a:ahLst/>
              <a:cxnLst/>
              <a:rect l="l" t="t" r="r" b="b"/>
              <a:pathLst>
                <a:path w="35326" h="1201" extrusionOk="0">
                  <a:moveTo>
                    <a:pt x="300" y="0"/>
                  </a:moveTo>
                  <a:lnTo>
                    <a:pt x="0" y="1201"/>
                  </a:lnTo>
                  <a:lnTo>
                    <a:pt x="35325" y="1201"/>
                  </a:lnTo>
                  <a:lnTo>
                    <a:pt x="347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5"/>
            <p:cNvSpPr/>
            <p:nvPr/>
          </p:nvSpPr>
          <p:spPr>
            <a:xfrm flipH="1">
              <a:off x="7020820" y="3430532"/>
              <a:ext cx="679932" cy="27072"/>
            </a:xfrm>
            <a:custGeom>
              <a:avLst/>
              <a:gdLst/>
              <a:ahLst/>
              <a:cxnLst/>
              <a:rect l="l" t="t" r="r" b="b"/>
              <a:pathLst>
                <a:path w="30189" h="1202" extrusionOk="0">
                  <a:moveTo>
                    <a:pt x="301" y="1"/>
                  </a:moveTo>
                  <a:lnTo>
                    <a:pt x="1" y="1202"/>
                  </a:lnTo>
                  <a:lnTo>
                    <a:pt x="30189" y="1202"/>
                  </a:lnTo>
                  <a:lnTo>
                    <a:pt x="296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5"/>
            <p:cNvSpPr/>
            <p:nvPr/>
          </p:nvSpPr>
          <p:spPr>
            <a:xfrm flipH="1">
              <a:off x="7204874" y="3012830"/>
              <a:ext cx="388446" cy="490608"/>
            </a:xfrm>
            <a:custGeom>
              <a:avLst/>
              <a:gdLst/>
              <a:ahLst/>
              <a:cxnLst/>
              <a:rect l="l" t="t" r="r" b="b"/>
              <a:pathLst>
                <a:path w="17247" h="21783" extrusionOk="0">
                  <a:moveTo>
                    <a:pt x="3370" y="0"/>
                  </a:moveTo>
                  <a:cubicBezTo>
                    <a:pt x="3069" y="3770"/>
                    <a:pt x="2736" y="7539"/>
                    <a:pt x="2436" y="11342"/>
                  </a:cubicBezTo>
                  <a:cubicBezTo>
                    <a:pt x="2176" y="11404"/>
                    <a:pt x="1923" y="11421"/>
                    <a:pt x="1673" y="11421"/>
                  </a:cubicBezTo>
                  <a:cubicBezTo>
                    <a:pt x="1369" y="11421"/>
                    <a:pt x="1068" y="11396"/>
                    <a:pt x="763" y="11396"/>
                  </a:cubicBezTo>
                  <a:cubicBezTo>
                    <a:pt x="513" y="11396"/>
                    <a:pt x="260" y="11413"/>
                    <a:pt x="1" y="11475"/>
                  </a:cubicBezTo>
                  <a:cubicBezTo>
                    <a:pt x="3370" y="14777"/>
                    <a:pt x="6739" y="18480"/>
                    <a:pt x="10175" y="21782"/>
                  </a:cubicBezTo>
                  <a:cubicBezTo>
                    <a:pt x="12443" y="18080"/>
                    <a:pt x="14945" y="14144"/>
                    <a:pt x="17246" y="10441"/>
                  </a:cubicBezTo>
                  <a:lnTo>
                    <a:pt x="17246" y="10441"/>
                  </a:lnTo>
                  <a:lnTo>
                    <a:pt x="14177" y="10708"/>
                  </a:lnTo>
                  <a:cubicBezTo>
                    <a:pt x="13377" y="7606"/>
                    <a:pt x="12576" y="4503"/>
                    <a:pt x="11842" y="1401"/>
                  </a:cubicBezTo>
                  <a:cubicBezTo>
                    <a:pt x="10957" y="1628"/>
                    <a:pt x="10054" y="1750"/>
                    <a:pt x="9141" y="1750"/>
                  </a:cubicBezTo>
                  <a:cubicBezTo>
                    <a:pt x="7235" y="1750"/>
                    <a:pt x="5287" y="1218"/>
                    <a:pt x="337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5"/>
            <p:cNvSpPr/>
            <p:nvPr/>
          </p:nvSpPr>
          <p:spPr>
            <a:xfrm flipH="1">
              <a:off x="7287532" y="3012830"/>
              <a:ext cx="234414" cy="200946"/>
            </a:xfrm>
            <a:custGeom>
              <a:avLst/>
              <a:gdLst/>
              <a:ahLst/>
              <a:cxnLst/>
              <a:rect l="l" t="t" r="r" b="b"/>
              <a:pathLst>
                <a:path w="10408" h="8922" extrusionOk="0">
                  <a:moveTo>
                    <a:pt x="234" y="0"/>
                  </a:moveTo>
                  <a:cubicBezTo>
                    <a:pt x="167" y="1068"/>
                    <a:pt x="67" y="2202"/>
                    <a:pt x="1" y="3269"/>
                  </a:cubicBezTo>
                  <a:cubicBezTo>
                    <a:pt x="1602" y="5904"/>
                    <a:pt x="4237" y="7939"/>
                    <a:pt x="7239" y="8706"/>
                  </a:cubicBezTo>
                  <a:cubicBezTo>
                    <a:pt x="7670" y="8836"/>
                    <a:pt x="8157" y="8922"/>
                    <a:pt x="8641" y="8922"/>
                  </a:cubicBezTo>
                  <a:cubicBezTo>
                    <a:pt x="9280" y="8922"/>
                    <a:pt x="9914" y="8772"/>
                    <a:pt x="10408" y="8373"/>
                  </a:cubicBezTo>
                  <a:cubicBezTo>
                    <a:pt x="9841" y="6038"/>
                    <a:pt x="9240" y="3703"/>
                    <a:pt x="8673" y="1401"/>
                  </a:cubicBezTo>
                  <a:cubicBezTo>
                    <a:pt x="7797" y="1631"/>
                    <a:pt x="6891" y="1757"/>
                    <a:pt x="5970" y="1757"/>
                  </a:cubicBezTo>
                  <a:cubicBezTo>
                    <a:pt x="4087" y="1757"/>
                    <a:pt x="2138" y="1232"/>
                    <a:pt x="23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5"/>
            <p:cNvSpPr/>
            <p:nvPr/>
          </p:nvSpPr>
          <p:spPr>
            <a:xfrm flipH="1">
              <a:off x="7205640" y="3047380"/>
              <a:ext cx="326824" cy="323829"/>
            </a:xfrm>
            <a:custGeom>
              <a:avLst/>
              <a:gdLst/>
              <a:ahLst/>
              <a:cxnLst/>
              <a:rect l="l" t="t" r="r" b="b"/>
              <a:pathLst>
                <a:path w="14511" h="14378" extrusionOk="0">
                  <a:moveTo>
                    <a:pt x="534" y="1"/>
                  </a:moveTo>
                  <a:cubicBezTo>
                    <a:pt x="367" y="2236"/>
                    <a:pt x="167" y="4437"/>
                    <a:pt x="1" y="6705"/>
                  </a:cubicBezTo>
                  <a:cubicBezTo>
                    <a:pt x="1635" y="10074"/>
                    <a:pt x="4804" y="13577"/>
                    <a:pt x="11142" y="14378"/>
                  </a:cubicBezTo>
                  <a:cubicBezTo>
                    <a:pt x="12309" y="12543"/>
                    <a:pt x="13410" y="10708"/>
                    <a:pt x="14511" y="8974"/>
                  </a:cubicBezTo>
                  <a:lnTo>
                    <a:pt x="14511" y="8974"/>
                  </a:lnTo>
                  <a:lnTo>
                    <a:pt x="11409" y="9207"/>
                  </a:lnTo>
                  <a:cubicBezTo>
                    <a:pt x="10608" y="6172"/>
                    <a:pt x="9874" y="3136"/>
                    <a:pt x="9074" y="67"/>
                  </a:cubicBezTo>
                  <a:lnTo>
                    <a:pt x="8407" y="67"/>
                  </a:lnTo>
                  <a:cubicBezTo>
                    <a:pt x="7834" y="160"/>
                    <a:pt x="7232" y="210"/>
                    <a:pt x="6609" y="210"/>
                  </a:cubicBezTo>
                  <a:cubicBezTo>
                    <a:pt x="5888" y="210"/>
                    <a:pt x="5139" y="144"/>
                    <a:pt x="43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5"/>
            <p:cNvSpPr/>
            <p:nvPr/>
          </p:nvSpPr>
          <p:spPr>
            <a:xfrm flipH="1">
              <a:off x="7602306" y="2933258"/>
              <a:ext cx="125495" cy="165991"/>
            </a:xfrm>
            <a:custGeom>
              <a:avLst/>
              <a:gdLst/>
              <a:ahLst/>
              <a:cxnLst/>
              <a:rect l="l" t="t" r="r" b="b"/>
              <a:pathLst>
                <a:path w="5572" h="7370" extrusionOk="0">
                  <a:moveTo>
                    <a:pt x="2005" y="0"/>
                  </a:moveTo>
                  <a:cubicBezTo>
                    <a:pt x="1451" y="0"/>
                    <a:pt x="942" y="98"/>
                    <a:pt x="668" y="331"/>
                  </a:cubicBezTo>
                  <a:cubicBezTo>
                    <a:pt x="1" y="865"/>
                    <a:pt x="2402" y="3767"/>
                    <a:pt x="2469" y="4767"/>
                  </a:cubicBezTo>
                  <a:cubicBezTo>
                    <a:pt x="2536" y="5735"/>
                    <a:pt x="2102" y="6735"/>
                    <a:pt x="1402" y="7369"/>
                  </a:cubicBezTo>
                  <a:cubicBezTo>
                    <a:pt x="2469" y="7369"/>
                    <a:pt x="3870" y="6802"/>
                    <a:pt x="4571" y="6068"/>
                  </a:cubicBezTo>
                  <a:cubicBezTo>
                    <a:pt x="5271" y="5301"/>
                    <a:pt x="5571" y="4267"/>
                    <a:pt x="5505" y="3233"/>
                  </a:cubicBezTo>
                  <a:cubicBezTo>
                    <a:pt x="5405" y="2332"/>
                    <a:pt x="4837" y="965"/>
                    <a:pt x="4104" y="498"/>
                  </a:cubicBezTo>
                  <a:cubicBezTo>
                    <a:pt x="3690" y="203"/>
                    <a:pt x="2802" y="0"/>
                    <a:pt x="20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5"/>
            <p:cNvSpPr/>
            <p:nvPr/>
          </p:nvSpPr>
          <p:spPr>
            <a:xfrm flipH="1">
              <a:off x="7497126" y="2958799"/>
              <a:ext cx="154031" cy="165248"/>
            </a:xfrm>
            <a:custGeom>
              <a:avLst/>
              <a:gdLst/>
              <a:ahLst/>
              <a:cxnLst/>
              <a:rect l="l" t="t" r="r" b="b"/>
              <a:pathLst>
                <a:path w="6839" h="7337" extrusionOk="0">
                  <a:moveTo>
                    <a:pt x="4385" y="0"/>
                  </a:moveTo>
                  <a:cubicBezTo>
                    <a:pt x="3404" y="0"/>
                    <a:pt x="2313" y="203"/>
                    <a:pt x="1801" y="498"/>
                  </a:cubicBezTo>
                  <a:cubicBezTo>
                    <a:pt x="934" y="965"/>
                    <a:pt x="200" y="2332"/>
                    <a:pt x="134" y="3200"/>
                  </a:cubicBezTo>
                  <a:cubicBezTo>
                    <a:pt x="0" y="4267"/>
                    <a:pt x="367" y="5301"/>
                    <a:pt x="1268" y="6035"/>
                  </a:cubicBezTo>
                  <a:cubicBezTo>
                    <a:pt x="2135" y="6802"/>
                    <a:pt x="3836" y="7336"/>
                    <a:pt x="5137" y="7336"/>
                  </a:cubicBezTo>
                  <a:cubicBezTo>
                    <a:pt x="4270" y="6702"/>
                    <a:pt x="3769" y="5735"/>
                    <a:pt x="3836" y="4768"/>
                  </a:cubicBezTo>
                  <a:cubicBezTo>
                    <a:pt x="3870" y="3800"/>
                    <a:pt x="6838" y="831"/>
                    <a:pt x="6038" y="331"/>
                  </a:cubicBezTo>
                  <a:cubicBezTo>
                    <a:pt x="5696" y="98"/>
                    <a:pt x="5067" y="0"/>
                    <a:pt x="4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5"/>
            <p:cNvSpPr/>
            <p:nvPr/>
          </p:nvSpPr>
          <p:spPr>
            <a:xfrm flipH="1">
              <a:off x="7216158" y="2551524"/>
              <a:ext cx="507882" cy="564256"/>
            </a:xfrm>
            <a:custGeom>
              <a:avLst/>
              <a:gdLst/>
              <a:ahLst/>
              <a:cxnLst/>
              <a:rect l="l" t="t" r="r" b="b"/>
              <a:pathLst>
                <a:path w="22550" h="25053" extrusionOk="0">
                  <a:moveTo>
                    <a:pt x="12176" y="1"/>
                  </a:moveTo>
                  <a:cubicBezTo>
                    <a:pt x="9441" y="34"/>
                    <a:pt x="6705" y="501"/>
                    <a:pt x="4437" y="1969"/>
                  </a:cubicBezTo>
                  <a:cubicBezTo>
                    <a:pt x="2202" y="3403"/>
                    <a:pt x="1068" y="6005"/>
                    <a:pt x="801" y="7573"/>
                  </a:cubicBezTo>
                  <a:cubicBezTo>
                    <a:pt x="0" y="11843"/>
                    <a:pt x="2569" y="15612"/>
                    <a:pt x="3970" y="19748"/>
                  </a:cubicBezTo>
                  <a:cubicBezTo>
                    <a:pt x="5504" y="24318"/>
                    <a:pt x="6505" y="25052"/>
                    <a:pt x="15378" y="25052"/>
                  </a:cubicBezTo>
                  <a:cubicBezTo>
                    <a:pt x="17880" y="25052"/>
                    <a:pt x="20649" y="24185"/>
                    <a:pt x="21749" y="21983"/>
                  </a:cubicBezTo>
                  <a:cubicBezTo>
                    <a:pt x="22350" y="20849"/>
                    <a:pt x="22416" y="19515"/>
                    <a:pt x="22483" y="18247"/>
                  </a:cubicBezTo>
                  <a:cubicBezTo>
                    <a:pt x="22550" y="15512"/>
                    <a:pt x="22517" y="12710"/>
                    <a:pt x="22350" y="9975"/>
                  </a:cubicBezTo>
                  <a:cubicBezTo>
                    <a:pt x="22183" y="7473"/>
                    <a:pt x="21849" y="4738"/>
                    <a:pt x="20215" y="2836"/>
                  </a:cubicBezTo>
                  <a:cubicBezTo>
                    <a:pt x="18314" y="568"/>
                    <a:pt x="15078" y="1"/>
                    <a:pt x="12176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5"/>
            <p:cNvSpPr/>
            <p:nvPr/>
          </p:nvSpPr>
          <p:spPr>
            <a:xfrm flipH="1">
              <a:off x="7446789" y="2817853"/>
              <a:ext cx="156306" cy="142973"/>
            </a:xfrm>
            <a:custGeom>
              <a:avLst/>
              <a:gdLst/>
              <a:ahLst/>
              <a:cxnLst/>
              <a:rect l="l" t="t" r="r" b="b"/>
              <a:pathLst>
                <a:path w="6940" h="6348" extrusionOk="0">
                  <a:moveTo>
                    <a:pt x="3470" y="1"/>
                  </a:moveTo>
                  <a:cubicBezTo>
                    <a:pt x="2661" y="1"/>
                    <a:pt x="1852" y="318"/>
                    <a:pt x="1235" y="952"/>
                  </a:cubicBezTo>
                  <a:cubicBezTo>
                    <a:pt x="1" y="2186"/>
                    <a:pt x="1" y="4187"/>
                    <a:pt x="1235" y="5422"/>
                  </a:cubicBezTo>
                  <a:cubicBezTo>
                    <a:pt x="1852" y="6039"/>
                    <a:pt x="2661" y="6347"/>
                    <a:pt x="3470" y="6347"/>
                  </a:cubicBezTo>
                  <a:cubicBezTo>
                    <a:pt x="4279" y="6347"/>
                    <a:pt x="5088" y="6039"/>
                    <a:pt x="5705" y="5422"/>
                  </a:cubicBezTo>
                  <a:cubicBezTo>
                    <a:pt x="6939" y="4187"/>
                    <a:pt x="6939" y="2186"/>
                    <a:pt x="5705" y="952"/>
                  </a:cubicBezTo>
                  <a:cubicBezTo>
                    <a:pt x="5088" y="318"/>
                    <a:pt x="4279" y="1"/>
                    <a:pt x="347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5"/>
            <p:cNvSpPr/>
            <p:nvPr/>
          </p:nvSpPr>
          <p:spPr>
            <a:xfrm flipH="1">
              <a:off x="7216901" y="2815983"/>
              <a:ext cx="83423" cy="142027"/>
            </a:xfrm>
            <a:custGeom>
              <a:avLst/>
              <a:gdLst/>
              <a:ahLst/>
              <a:cxnLst/>
              <a:rect l="l" t="t" r="r" b="b"/>
              <a:pathLst>
                <a:path w="3704" h="6306" extrusionOk="0">
                  <a:moveTo>
                    <a:pt x="3103" y="1"/>
                  </a:moveTo>
                  <a:cubicBezTo>
                    <a:pt x="1402" y="1"/>
                    <a:pt x="1" y="1435"/>
                    <a:pt x="1" y="3136"/>
                  </a:cubicBezTo>
                  <a:cubicBezTo>
                    <a:pt x="1" y="4904"/>
                    <a:pt x="1402" y="6305"/>
                    <a:pt x="3170" y="6305"/>
                  </a:cubicBezTo>
                  <a:cubicBezTo>
                    <a:pt x="3337" y="6305"/>
                    <a:pt x="3503" y="6305"/>
                    <a:pt x="3637" y="6272"/>
                  </a:cubicBezTo>
                  <a:cubicBezTo>
                    <a:pt x="3704" y="4170"/>
                    <a:pt x="3704" y="2135"/>
                    <a:pt x="3603" y="67"/>
                  </a:cubicBezTo>
                  <a:cubicBezTo>
                    <a:pt x="3437" y="1"/>
                    <a:pt x="3270" y="1"/>
                    <a:pt x="3103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5"/>
            <p:cNvSpPr/>
            <p:nvPr/>
          </p:nvSpPr>
          <p:spPr>
            <a:xfrm flipH="1">
              <a:off x="7211631" y="2420804"/>
              <a:ext cx="501891" cy="186351"/>
            </a:xfrm>
            <a:custGeom>
              <a:avLst/>
              <a:gdLst/>
              <a:ahLst/>
              <a:cxnLst/>
              <a:rect l="l" t="t" r="r" b="b"/>
              <a:pathLst>
                <a:path w="22284" h="8274" extrusionOk="0">
                  <a:moveTo>
                    <a:pt x="22283" y="1"/>
                  </a:moveTo>
                  <a:cubicBezTo>
                    <a:pt x="21015" y="1769"/>
                    <a:pt x="18747" y="2603"/>
                    <a:pt x="16579" y="2803"/>
                  </a:cubicBezTo>
                  <a:cubicBezTo>
                    <a:pt x="16135" y="2844"/>
                    <a:pt x="15689" y="2861"/>
                    <a:pt x="15243" y="2861"/>
                  </a:cubicBezTo>
                  <a:cubicBezTo>
                    <a:pt x="13510" y="2861"/>
                    <a:pt x="11765" y="2602"/>
                    <a:pt x="10041" y="2469"/>
                  </a:cubicBezTo>
                  <a:cubicBezTo>
                    <a:pt x="9389" y="2419"/>
                    <a:pt x="8727" y="2384"/>
                    <a:pt x="8067" y="2384"/>
                  </a:cubicBezTo>
                  <a:cubicBezTo>
                    <a:pt x="6532" y="2384"/>
                    <a:pt x="5002" y="2573"/>
                    <a:pt x="3603" y="3203"/>
                  </a:cubicBezTo>
                  <a:cubicBezTo>
                    <a:pt x="1668" y="4104"/>
                    <a:pt x="0" y="6105"/>
                    <a:pt x="67" y="8273"/>
                  </a:cubicBezTo>
                  <a:cubicBezTo>
                    <a:pt x="5738" y="7339"/>
                    <a:pt x="9674" y="7539"/>
                    <a:pt x="13377" y="6605"/>
                  </a:cubicBezTo>
                  <a:cubicBezTo>
                    <a:pt x="17079" y="5705"/>
                    <a:pt x="20682" y="3470"/>
                    <a:pt x="22283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5"/>
            <p:cNvSpPr/>
            <p:nvPr/>
          </p:nvSpPr>
          <p:spPr>
            <a:xfrm flipH="1">
              <a:off x="7114717" y="2487853"/>
              <a:ext cx="413243" cy="222680"/>
            </a:xfrm>
            <a:custGeom>
              <a:avLst/>
              <a:gdLst/>
              <a:ahLst/>
              <a:cxnLst/>
              <a:rect l="l" t="t" r="r" b="b"/>
              <a:pathLst>
                <a:path w="18348" h="9887" extrusionOk="0">
                  <a:moveTo>
                    <a:pt x="9416" y="1"/>
                  </a:moveTo>
                  <a:cubicBezTo>
                    <a:pt x="7989" y="1"/>
                    <a:pt x="6548" y="233"/>
                    <a:pt x="5171" y="626"/>
                  </a:cubicBezTo>
                  <a:cubicBezTo>
                    <a:pt x="4137" y="893"/>
                    <a:pt x="2002" y="793"/>
                    <a:pt x="1" y="1293"/>
                  </a:cubicBezTo>
                  <a:cubicBezTo>
                    <a:pt x="1001" y="3895"/>
                    <a:pt x="3303" y="5963"/>
                    <a:pt x="5938" y="7298"/>
                  </a:cubicBezTo>
                  <a:cubicBezTo>
                    <a:pt x="8540" y="8632"/>
                    <a:pt x="11509" y="9232"/>
                    <a:pt x="14444" y="9733"/>
                  </a:cubicBezTo>
                  <a:cubicBezTo>
                    <a:pt x="14800" y="9816"/>
                    <a:pt x="15181" y="9887"/>
                    <a:pt x="15556" y="9887"/>
                  </a:cubicBezTo>
                  <a:cubicBezTo>
                    <a:pt x="15779" y="9887"/>
                    <a:pt x="16000" y="9862"/>
                    <a:pt x="16212" y="9799"/>
                  </a:cubicBezTo>
                  <a:cubicBezTo>
                    <a:pt x="17313" y="9466"/>
                    <a:pt x="17880" y="8332"/>
                    <a:pt x="18014" y="7298"/>
                  </a:cubicBezTo>
                  <a:cubicBezTo>
                    <a:pt x="18347" y="4629"/>
                    <a:pt x="16346" y="1994"/>
                    <a:pt x="13710" y="826"/>
                  </a:cubicBezTo>
                  <a:cubicBezTo>
                    <a:pt x="12353" y="250"/>
                    <a:pt x="10892" y="1"/>
                    <a:pt x="9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5"/>
            <p:cNvSpPr/>
            <p:nvPr/>
          </p:nvSpPr>
          <p:spPr>
            <a:xfrm flipH="1">
              <a:off x="7586541" y="2552290"/>
              <a:ext cx="275743" cy="360630"/>
            </a:xfrm>
            <a:custGeom>
              <a:avLst/>
              <a:gdLst/>
              <a:ahLst/>
              <a:cxnLst/>
              <a:rect l="l" t="t" r="r" b="b"/>
              <a:pathLst>
                <a:path w="12243" h="16012" extrusionOk="0">
                  <a:moveTo>
                    <a:pt x="8574" y="0"/>
                  </a:moveTo>
                  <a:lnTo>
                    <a:pt x="8574" y="0"/>
                  </a:lnTo>
                  <a:cubicBezTo>
                    <a:pt x="8507" y="167"/>
                    <a:pt x="8473" y="367"/>
                    <a:pt x="8674" y="467"/>
                  </a:cubicBezTo>
                  <a:cubicBezTo>
                    <a:pt x="5705" y="1301"/>
                    <a:pt x="2469" y="2335"/>
                    <a:pt x="1035" y="4837"/>
                  </a:cubicBezTo>
                  <a:cubicBezTo>
                    <a:pt x="1" y="6705"/>
                    <a:pt x="234" y="9007"/>
                    <a:pt x="1268" y="10941"/>
                  </a:cubicBezTo>
                  <a:cubicBezTo>
                    <a:pt x="2202" y="12843"/>
                    <a:pt x="3803" y="14411"/>
                    <a:pt x="5338" y="16012"/>
                  </a:cubicBezTo>
                  <a:cubicBezTo>
                    <a:pt x="7840" y="13843"/>
                    <a:pt x="10275" y="11408"/>
                    <a:pt x="11242" y="8440"/>
                  </a:cubicBezTo>
                  <a:cubicBezTo>
                    <a:pt x="12243" y="5437"/>
                    <a:pt x="11476" y="1768"/>
                    <a:pt x="8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5"/>
            <p:cNvSpPr/>
            <p:nvPr/>
          </p:nvSpPr>
          <p:spPr>
            <a:xfrm flipH="1">
              <a:off x="7340122" y="2826501"/>
              <a:ext cx="63131" cy="137500"/>
            </a:xfrm>
            <a:custGeom>
              <a:avLst/>
              <a:gdLst/>
              <a:ahLst/>
              <a:cxnLst/>
              <a:rect l="l" t="t" r="r" b="b"/>
              <a:pathLst>
                <a:path w="2803" h="6105" extrusionOk="0">
                  <a:moveTo>
                    <a:pt x="343" y="1"/>
                  </a:moveTo>
                  <a:cubicBezTo>
                    <a:pt x="276" y="1"/>
                    <a:pt x="201" y="34"/>
                    <a:pt x="134" y="101"/>
                  </a:cubicBezTo>
                  <a:cubicBezTo>
                    <a:pt x="1" y="167"/>
                    <a:pt x="1" y="334"/>
                    <a:pt x="134" y="468"/>
                  </a:cubicBezTo>
                  <a:cubicBezTo>
                    <a:pt x="835" y="1201"/>
                    <a:pt x="1635" y="2002"/>
                    <a:pt x="1969" y="3003"/>
                  </a:cubicBezTo>
                  <a:cubicBezTo>
                    <a:pt x="2269" y="3870"/>
                    <a:pt x="2002" y="5104"/>
                    <a:pt x="1168" y="5538"/>
                  </a:cubicBezTo>
                  <a:cubicBezTo>
                    <a:pt x="1068" y="5638"/>
                    <a:pt x="968" y="5805"/>
                    <a:pt x="1068" y="5938"/>
                  </a:cubicBezTo>
                  <a:cubicBezTo>
                    <a:pt x="1102" y="6038"/>
                    <a:pt x="1235" y="6105"/>
                    <a:pt x="1302" y="6105"/>
                  </a:cubicBezTo>
                  <a:cubicBezTo>
                    <a:pt x="1335" y="6105"/>
                    <a:pt x="1435" y="6038"/>
                    <a:pt x="1435" y="6038"/>
                  </a:cubicBezTo>
                  <a:cubicBezTo>
                    <a:pt x="2603" y="5438"/>
                    <a:pt x="2803" y="3937"/>
                    <a:pt x="2469" y="2836"/>
                  </a:cubicBezTo>
                  <a:cubicBezTo>
                    <a:pt x="2102" y="1702"/>
                    <a:pt x="1269" y="835"/>
                    <a:pt x="501" y="101"/>
                  </a:cubicBezTo>
                  <a:cubicBezTo>
                    <a:pt x="468" y="34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5"/>
            <p:cNvSpPr/>
            <p:nvPr/>
          </p:nvSpPr>
          <p:spPr>
            <a:xfrm flipH="1">
              <a:off x="7322081" y="2972245"/>
              <a:ext cx="157049" cy="87072"/>
            </a:xfrm>
            <a:custGeom>
              <a:avLst/>
              <a:gdLst/>
              <a:ahLst/>
              <a:cxnLst/>
              <a:rect l="l" t="t" r="r" b="b"/>
              <a:pathLst>
                <a:path w="6973" h="3866" extrusionOk="0">
                  <a:moveTo>
                    <a:pt x="168" y="1"/>
                  </a:moveTo>
                  <a:lnTo>
                    <a:pt x="168" y="1"/>
                  </a:lnTo>
                  <a:cubicBezTo>
                    <a:pt x="1" y="1702"/>
                    <a:pt x="1235" y="3403"/>
                    <a:pt x="2903" y="3804"/>
                  </a:cubicBezTo>
                  <a:cubicBezTo>
                    <a:pt x="3115" y="3845"/>
                    <a:pt x="3330" y="3865"/>
                    <a:pt x="3545" y="3865"/>
                  </a:cubicBezTo>
                  <a:cubicBezTo>
                    <a:pt x="5049" y="3865"/>
                    <a:pt x="6535" y="2891"/>
                    <a:pt x="6973" y="1635"/>
                  </a:cubicBezTo>
                  <a:cubicBezTo>
                    <a:pt x="4771" y="968"/>
                    <a:pt x="2469" y="368"/>
                    <a:pt x="1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5"/>
            <p:cNvSpPr/>
            <p:nvPr/>
          </p:nvSpPr>
          <p:spPr>
            <a:xfrm flipH="1">
              <a:off x="6903613" y="3565014"/>
              <a:ext cx="372860" cy="390923"/>
            </a:xfrm>
            <a:custGeom>
              <a:avLst/>
              <a:gdLst/>
              <a:ahLst/>
              <a:cxnLst/>
              <a:rect l="l" t="t" r="r" b="b"/>
              <a:pathLst>
                <a:path w="16555" h="17357" extrusionOk="0">
                  <a:moveTo>
                    <a:pt x="1944" y="1"/>
                  </a:moveTo>
                  <a:cubicBezTo>
                    <a:pt x="1944" y="1"/>
                    <a:pt x="0" y="17357"/>
                    <a:pt x="12227" y="17357"/>
                  </a:cubicBezTo>
                  <a:cubicBezTo>
                    <a:pt x="13401" y="17357"/>
                    <a:pt x="14705" y="17197"/>
                    <a:pt x="16154" y="16846"/>
                  </a:cubicBezTo>
                  <a:lnTo>
                    <a:pt x="16354" y="12576"/>
                  </a:lnTo>
                  <a:cubicBezTo>
                    <a:pt x="16554" y="8240"/>
                    <a:pt x="15654" y="3904"/>
                    <a:pt x="137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5"/>
            <p:cNvSpPr/>
            <p:nvPr/>
          </p:nvSpPr>
          <p:spPr>
            <a:xfrm flipH="1">
              <a:off x="7526428" y="2722965"/>
              <a:ext cx="238175" cy="124347"/>
            </a:xfrm>
            <a:custGeom>
              <a:avLst/>
              <a:gdLst/>
              <a:ahLst/>
              <a:cxnLst/>
              <a:rect l="l" t="t" r="r" b="b"/>
              <a:pathLst>
                <a:path w="10575" h="5521" extrusionOk="0">
                  <a:moveTo>
                    <a:pt x="8149" y="1"/>
                  </a:moveTo>
                  <a:cubicBezTo>
                    <a:pt x="7016" y="1"/>
                    <a:pt x="5119" y="664"/>
                    <a:pt x="4470" y="928"/>
                  </a:cubicBezTo>
                  <a:lnTo>
                    <a:pt x="1368" y="2129"/>
                  </a:lnTo>
                  <a:cubicBezTo>
                    <a:pt x="434" y="2529"/>
                    <a:pt x="0" y="3597"/>
                    <a:pt x="467" y="4531"/>
                  </a:cubicBezTo>
                  <a:cubicBezTo>
                    <a:pt x="768" y="5158"/>
                    <a:pt x="1408" y="5521"/>
                    <a:pt x="2062" y="5521"/>
                  </a:cubicBezTo>
                  <a:cubicBezTo>
                    <a:pt x="2278" y="5521"/>
                    <a:pt x="2495" y="5481"/>
                    <a:pt x="2702" y="5398"/>
                  </a:cubicBezTo>
                  <a:lnTo>
                    <a:pt x="5771" y="4197"/>
                  </a:lnTo>
                  <a:cubicBezTo>
                    <a:pt x="6672" y="3797"/>
                    <a:pt x="10574" y="2062"/>
                    <a:pt x="10207" y="1195"/>
                  </a:cubicBezTo>
                  <a:lnTo>
                    <a:pt x="9007" y="361"/>
                  </a:lnTo>
                  <a:cubicBezTo>
                    <a:pt x="8913" y="100"/>
                    <a:pt x="8589" y="1"/>
                    <a:pt x="8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5"/>
            <p:cNvSpPr/>
            <p:nvPr/>
          </p:nvSpPr>
          <p:spPr>
            <a:xfrm flipH="1">
              <a:off x="7202622" y="2686794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263" y="0"/>
                  </a:moveTo>
                  <a:cubicBezTo>
                    <a:pt x="7368" y="0"/>
                    <a:pt x="3464" y="893"/>
                    <a:pt x="0" y="2501"/>
                  </a:cubicBezTo>
                  <a:cubicBezTo>
                    <a:pt x="467" y="4569"/>
                    <a:pt x="1101" y="6737"/>
                    <a:pt x="2469" y="8405"/>
                  </a:cubicBezTo>
                  <a:cubicBezTo>
                    <a:pt x="3516" y="9683"/>
                    <a:pt x="5170" y="10569"/>
                    <a:pt x="6787" y="10569"/>
                  </a:cubicBezTo>
                  <a:cubicBezTo>
                    <a:pt x="7281" y="10569"/>
                    <a:pt x="7771" y="10486"/>
                    <a:pt x="8239" y="10307"/>
                  </a:cubicBezTo>
                  <a:cubicBezTo>
                    <a:pt x="9340" y="9873"/>
                    <a:pt x="10307" y="8906"/>
                    <a:pt x="11475" y="8906"/>
                  </a:cubicBezTo>
                  <a:cubicBezTo>
                    <a:pt x="11492" y="8905"/>
                    <a:pt x="11509" y="8905"/>
                    <a:pt x="11525" y="8905"/>
                  </a:cubicBezTo>
                  <a:cubicBezTo>
                    <a:pt x="13102" y="8905"/>
                    <a:pt x="14327" y="10441"/>
                    <a:pt x="15911" y="10507"/>
                  </a:cubicBezTo>
                  <a:cubicBezTo>
                    <a:pt x="16845" y="10507"/>
                    <a:pt x="17746" y="9973"/>
                    <a:pt x="18313" y="9206"/>
                  </a:cubicBezTo>
                  <a:cubicBezTo>
                    <a:pt x="18914" y="8439"/>
                    <a:pt x="19180" y="7538"/>
                    <a:pt x="19414" y="6637"/>
                  </a:cubicBezTo>
                  <a:cubicBezTo>
                    <a:pt x="19781" y="5036"/>
                    <a:pt x="19914" y="3201"/>
                    <a:pt x="18847" y="1900"/>
                  </a:cubicBezTo>
                  <a:cubicBezTo>
                    <a:pt x="18013" y="866"/>
                    <a:pt x="16612" y="533"/>
                    <a:pt x="15311" y="333"/>
                  </a:cubicBezTo>
                  <a:cubicBezTo>
                    <a:pt x="13975" y="109"/>
                    <a:pt x="12620" y="0"/>
                    <a:pt x="11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5"/>
            <p:cNvSpPr/>
            <p:nvPr/>
          </p:nvSpPr>
          <p:spPr>
            <a:xfrm flipH="1">
              <a:off x="7172577" y="2672628"/>
              <a:ext cx="448536" cy="238040"/>
            </a:xfrm>
            <a:custGeom>
              <a:avLst/>
              <a:gdLst/>
              <a:ahLst/>
              <a:cxnLst/>
              <a:rect l="l" t="t" r="r" b="b"/>
              <a:pathLst>
                <a:path w="19915" h="10569" extrusionOk="0">
                  <a:moveTo>
                    <a:pt x="11324" y="0"/>
                  </a:moveTo>
                  <a:cubicBezTo>
                    <a:pt x="7427" y="0"/>
                    <a:pt x="3529" y="906"/>
                    <a:pt x="0" y="2496"/>
                  </a:cubicBezTo>
                  <a:cubicBezTo>
                    <a:pt x="467" y="4598"/>
                    <a:pt x="1101" y="6766"/>
                    <a:pt x="2469" y="8434"/>
                  </a:cubicBezTo>
                  <a:cubicBezTo>
                    <a:pt x="3511" y="9705"/>
                    <a:pt x="5153" y="10569"/>
                    <a:pt x="6762" y="10569"/>
                  </a:cubicBezTo>
                  <a:cubicBezTo>
                    <a:pt x="7264" y="10569"/>
                    <a:pt x="7763" y="10484"/>
                    <a:pt x="8240" y="10302"/>
                  </a:cubicBezTo>
                  <a:cubicBezTo>
                    <a:pt x="9340" y="9868"/>
                    <a:pt x="10308" y="8934"/>
                    <a:pt x="11475" y="8934"/>
                  </a:cubicBezTo>
                  <a:cubicBezTo>
                    <a:pt x="11508" y="8933"/>
                    <a:pt x="11540" y="8932"/>
                    <a:pt x="11573" y="8932"/>
                  </a:cubicBezTo>
                  <a:cubicBezTo>
                    <a:pt x="13127" y="8932"/>
                    <a:pt x="14343" y="10469"/>
                    <a:pt x="15912" y="10502"/>
                  </a:cubicBezTo>
                  <a:cubicBezTo>
                    <a:pt x="16846" y="10502"/>
                    <a:pt x="17746" y="9968"/>
                    <a:pt x="18313" y="9201"/>
                  </a:cubicBezTo>
                  <a:cubicBezTo>
                    <a:pt x="18914" y="8467"/>
                    <a:pt x="19181" y="7533"/>
                    <a:pt x="19414" y="6632"/>
                  </a:cubicBezTo>
                  <a:cubicBezTo>
                    <a:pt x="19781" y="5031"/>
                    <a:pt x="19915" y="3197"/>
                    <a:pt x="18847" y="1896"/>
                  </a:cubicBezTo>
                  <a:cubicBezTo>
                    <a:pt x="18013" y="862"/>
                    <a:pt x="16612" y="528"/>
                    <a:pt x="15311" y="328"/>
                  </a:cubicBezTo>
                  <a:cubicBezTo>
                    <a:pt x="13992" y="107"/>
                    <a:pt x="12658" y="0"/>
                    <a:pt x="1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5"/>
            <p:cNvSpPr/>
            <p:nvPr/>
          </p:nvSpPr>
          <p:spPr>
            <a:xfrm flipH="1">
              <a:off x="7269491" y="2672966"/>
              <a:ext cx="222410" cy="237928"/>
            </a:xfrm>
            <a:custGeom>
              <a:avLst/>
              <a:gdLst/>
              <a:ahLst/>
              <a:cxnLst/>
              <a:rect l="l" t="t" r="r" b="b"/>
              <a:pathLst>
                <a:path w="9875" h="10564" extrusionOk="0">
                  <a:moveTo>
                    <a:pt x="5744" y="0"/>
                  </a:moveTo>
                  <a:cubicBezTo>
                    <a:pt x="4519" y="0"/>
                    <a:pt x="3290" y="83"/>
                    <a:pt x="2069" y="246"/>
                  </a:cubicBezTo>
                  <a:lnTo>
                    <a:pt x="1" y="10454"/>
                  </a:lnTo>
                  <a:cubicBezTo>
                    <a:pt x="346" y="10523"/>
                    <a:pt x="692" y="10563"/>
                    <a:pt x="1032" y="10563"/>
                  </a:cubicBezTo>
                  <a:cubicBezTo>
                    <a:pt x="1514" y="10563"/>
                    <a:pt x="1986" y="10482"/>
                    <a:pt x="2436" y="10287"/>
                  </a:cubicBezTo>
                  <a:cubicBezTo>
                    <a:pt x="3570" y="9853"/>
                    <a:pt x="4537" y="8919"/>
                    <a:pt x="5705" y="8919"/>
                  </a:cubicBezTo>
                  <a:cubicBezTo>
                    <a:pt x="6172" y="8919"/>
                    <a:pt x="6572" y="9019"/>
                    <a:pt x="7006" y="9186"/>
                  </a:cubicBezTo>
                  <a:lnTo>
                    <a:pt x="9875" y="313"/>
                  </a:lnTo>
                  <a:cubicBezTo>
                    <a:pt x="9774" y="313"/>
                    <a:pt x="9674" y="280"/>
                    <a:pt x="9574" y="280"/>
                  </a:cubicBezTo>
                  <a:cubicBezTo>
                    <a:pt x="8311" y="92"/>
                    <a:pt x="7030" y="0"/>
                    <a:pt x="5744" y="0"/>
                  </a:cubicBezTo>
                  <a:close/>
                </a:path>
              </a:pathLst>
            </a:custGeom>
            <a:solidFill>
              <a:srgbClr val="88C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5"/>
            <p:cNvSpPr/>
            <p:nvPr/>
          </p:nvSpPr>
          <p:spPr>
            <a:xfrm flipH="1">
              <a:off x="7347622" y="2528641"/>
              <a:ext cx="315563" cy="222748"/>
            </a:xfrm>
            <a:custGeom>
              <a:avLst/>
              <a:gdLst/>
              <a:ahLst/>
              <a:cxnLst/>
              <a:rect l="l" t="t" r="r" b="b"/>
              <a:pathLst>
                <a:path w="14011" h="9890" extrusionOk="0">
                  <a:moveTo>
                    <a:pt x="2151" y="1"/>
                  </a:moveTo>
                  <a:cubicBezTo>
                    <a:pt x="1943" y="1"/>
                    <a:pt x="1735" y="28"/>
                    <a:pt x="1535" y="83"/>
                  </a:cubicBezTo>
                  <a:cubicBezTo>
                    <a:pt x="801" y="350"/>
                    <a:pt x="0" y="1150"/>
                    <a:pt x="134" y="1917"/>
                  </a:cubicBezTo>
                  <a:cubicBezTo>
                    <a:pt x="367" y="4019"/>
                    <a:pt x="1368" y="5987"/>
                    <a:pt x="2936" y="7421"/>
                  </a:cubicBezTo>
                  <a:cubicBezTo>
                    <a:pt x="4470" y="8889"/>
                    <a:pt x="6472" y="9756"/>
                    <a:pt x="8607" y="9890"/>
                  </a:cubicBezTo>
                  <a:cubicBezTo>
                    <a:pt x="8673" y="9890"/>
                    <a:pt x="8707" y="9856"/>
                    <a:pt x="8707" y="9756"/>
                  </a:cubicBezTo>
                  <a:cubicBezTo>
                    <a:pt x="8707" y="9690"/>
                    <a:pt x="8673" y="9656"/>
                    <a:pt x="8607" y="9590"/>
                  </a:cubicBezTo>
                  <a:cubicBezTo>
                    <a:pt x="7172" y="9356"/>
                    <a:pt x="6272" y="7922"/>
                    <a:pt x="5871" y="6688"/>
                  </a:cubicBezTo>
                  <a:lnTo>
                    <a:pt x="5771" y="6187"/>
                  </a:lnTo>
                  <a:lnTo>
                    <a:pt x="5771" y="6187"/>
                  </a:lnTo>
                  <a:cubicBezTo>
                    <a:pt x="6205" y="6721"/>
                    <a:pt x="6772" y="7221"/>
                    <a:pt x="7339" y="7688"/>
                  </a:cubicBezTo>
                  <a:cubicBezTo>
                    <a:pt x="9007" y="8922"/>
                    <a:pt x="11142" y="9656"/>
                    <a:pt x="13210" y="9656"/>
                  </a:cubicBezTo>
                  <a:lnTo>
                    <a:pt x="13443" y="9656"/>
                  </a:lnTo>
                  <a:cubicBezTo>
                    <a:pt x="13610" y="9656"/>
                    <a:pt x="13710" y="9656"/>
                    <a:pt x="13877" y="9590"/>
                  </a:cubicBezTo>
                  <a:cubicBezTo>
                    <a:pt x="13977" y="9590"/>
                    <a:pt x="14010" y="9523"/>
                    <a:pt x="14010" y="9423"/>
                  </a:cubicBezTo>
                  <a:cubicBezTo>
                    <a:pt x="14010" y="9356"/>
                    <a:pt x="13944" y="9323"/>
                    <a:pt x="13877" y="9323"/>
                  </a:cubicBezTo>
                  <a:lnTo>
                    <a:pt x="13477" y="9323"/>
                  </a:lnTo>
                  <a:cubicBezTo>
                    <a:pt x="12609" y="9256"/>
                    <a:pt x="11675" y="8722"/>
                    <a:pt x="11108" y="7855"/>
                  </a:cubicBezTo>
                  <a:cubicBezTo>
                    <a:pt x="10475" y="6988"/>
                    <a:pt x="10141" y="5887"/>
                    <a:pt x="9841" y="4853"/>
                  </a:cubicBezTo>
                  <a:lnTo>
                    <a:pt x="9807" y="4719"/>
                  </a:lnTo>
                  <a:cubicBezTo>
                    <a:pt x="9474" y="3552"/>
                    <a:pt x="9107" y="2418"/>
                    <a:pt x="8373" y="1551"/>
                  </a:cubicBezTo>
                  <a:cubicBezTo>
                    <a:pt x="7798" y="839"/>
                    <a:pt x="6864" y="262"/>
                    <a:pt x="5847" y="262"/>
                  </a:cubicBezTo>
                  <a:cubicBezTo>
                    <a:pt x="5625" y="262"/>
                    <a:pt x="5398" y="290"/>
                    <a:pt x="5171" y="350"/>
                  </a:cubicBezTo>
                  <a:cubicBezTo>
                    <a:pt x="4804" y="483"/>
                    <a:pt x="4437" y="717"/>
                    <a:pt x="4137" y="1017"/>
                  </a:cubicBezTo>
                  <a:cubicBezTo>
                    <a:pt x="4003" y="850"/>
                    <a:pt x="3870" y="717"/>
                    <a:pt x="3703" y="583"/>
                  </a:cubicBezTo>
                  <a:cubicBezTo>
                    <a:pt x="3266" y="195"/>
                    <a:pt x="2706" y="1"/>
                    <a:pt x="2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5"/>
            <p:cNvSpPr/>
            <p:nvPr/>
          </p:nvSpPr>
          <p:spPr>
            <a:xfrm flipH="1">
              <a:off x="7625595" y="2798371"/>
              <a:ext cx="151036" cy="182162"/>
            </a:xfrm>
            <a:custGeom>
              <a:avLst/>
              <a:gdLst/>
              <a:ahLst/>
              <a:cxnLst/>
              <a:rect l="l" t="t" r="r" b="b"/>
              <a:pathLst>
                <a:path w="6706" h="8088" extrusionOk="0">
                  <a:moveTo>
                    <a:pt x="3180" y="1"/>
                  </a:moveTo>
                  <a:cubicBezTo>
                    <a:pt x="2632" y="1"/>
                    <a:pt x="2083" y="150"/>
                    <a:pt x="1635" y="449"/>
                  </a:cubicBezTo>
                  <a:cubicBezTo>
                    <a:pt x="501" y="1216"/>
                    <a:pt x="0" y="2717"/>
                    <a:pt x="234" y="4052"/>
                  </a:cubicBezTo>
                  <a:cubicBezTo>
                    <a:pt x="501" y="5386"/>
                    <a:pt x="1468" y="6520"/>
                    <a:pt x="2602" y="7221"/>
                  </a:cubicBezTo>
                  <a:cubicBezTo>
                    <a:pt x="3604" y="7805"/>
                    <a:pt x="4723" y="8088"/>
                    <a:pt x="5860" y="8088"/>
                  </a:cubicBezTo>
                  <a:cubicBezTo>
                    <a:pt x="6086" y="8088"/>
                    <a:pt x="6312" y="8077"/>
                    <a:pt x="6538" y="8054"/>
                  </a:cubicBezTo>
                  <a:cubicBezTo>
                    <a:pt x="6071" y="5686"/>
                    <a:pt x="6705" y="2851"/>
                    <a:pt x="5271" y="949"/>
                  </a:cubicBezTo>
                  <a:cubicBezTo>
                    <a:pt x="4777" y="317"/>
                    <a:pt x="3978" y="1"/>
                    <a:pt x="318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5"/>
            <p:cNvSpPr/>
            <p:nvPr/>
          </p:nvSpPr>
          <p:spPr>
            <a:xfrm flipH="1">
              <a:off x="7122983" y="3274271"/>
              <a:ext cx="666418" cy="1125449"/>
            </a:xfrm>
            <a:custGeom>
              <a:avLst/>
              <a:gdLst/>
              <a:ahLst/>
              <a:cxnLst/>
              <a:rect l="l" t="t" r="r" b="b"/>
              <a:pathLst>
                <a:path w="29589" h="49970" extrusionOk="0">
                  <a:moveTo>
                    <a:pt x="5905" y="0"/>
                  </a:moveTo>
                  <a:lnTo>
                    <a:pt x="0" y="25085"/>
                  </a:lnTo>
                  <a:lnTo>
                    <a:pt x="3103" y="45466"/>
                  </a:lnTo>
                  <a:lnTo>
                    <a:pt x="1535" y="49970"/>
                  </a:lnTo>
                  <a:lnTo>
                    <a:pt x="29588" y="49970"/>
                  </a:lnTo>
                  <a:cubicBezTo>
                    <a:pt x="24485" y="44632"/>
                    <a:pt x="18547" y="38495"/>
                    <a:pt x="14811" y="34992"/>
                  </a:cubicBezTo>
                  <a:cubicBezTo>
                    <a:pt x="8740" y="29288"/>
                    <a:pt x="6672" y="8306"/>
                    <a:pt x="6105" y="0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5"/>
            <p:cNvSpPr/>
            <p:nvPr/>
          </p:nvSpPr>
          <p:spPr>
            <a:xfrm flipH="1">
              <a:off x="8400166" y="3327244"/>
              <a:ext cx="124752" cy="195721"/>
            </a:xfrm>
            <a:custGeom>
              <a:avLst/>
              <a:gdLst/>
              <a:ahLst/>
              <a:cxnLst/>
              <a:rect l="l" t="t" r="r" b="b"/>
              <a:pathLst>
                <a:path w="5539" h="8690" extrusionOk="0">
                  <a:moveTo>
                    <a:pt x="3776" y="1"/>
                  </a:moveTo>
                  <a:cubicBezTo>
                    <a:pt x="3150" y="1"/>
                    <a:pt x="2533" y="378"/>
                    <a:pt x="2269" y="984"/>
                  </a:cubicBezTo>
                  <a:lnTo>
                    <a:pt x="1" y="6421"/>
                  </a:lnTo>
                  <a:lnTo>
                    <a:pt x="4004" y="8690"/>
                  </a:lnTo>
                  <a:lnTo>
                    <a:pt x="5371" y="1952"/>
                  </a:lnTo>
                  <a:cubicBezTo>
                    <a:pt x="5538" y="1118"/>
                    <a:pt x="5071" y="317"/>
                    <a:pt x="4270" y="84"/>
                  </a:cubicBezTo>
                  <a:cubicBezTo>
                    <a:pt x="4109" y="28"/>
                    <a:pt x="3942" y="1"/>
                    <a:pt x="3776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5"/>
            <p:cNvSpPr/>
            <p:nvPr/>
          </p:nvSpPr>
          <p:spPr>
            <a:xfrm flipH="1">
              <a:off x="8303252" y="3152762"/>
              <a:ext cx="410991" cy="576058"/>
            </a:xfrm>
            <a:custGeom>
              <a:avLst/>
              <a:gdLst/>
              <a:ahLst/>
              <a:cxnLst/>
              <a:rect l="l" t="t" r="r" b="b"/>
              <a:pathLst>
                <a:path w="18248" h="25577" extrusionOk="0">
                  <a:moveTo>
                    <a:pt x="7779" y="1"/>
                  </a:moveTo>
                  <a:cubicBezTo>
                    <a:pt x="7340" y="1"/>
                    <a:pt x="6915" y="221"/>
                    <a:pt x="6672" y="625"/>
                  </a:cubicBezTo>
                  <a:cubicBezTo>
                    <a:pt x="6389" y="493"/>
                    <a:pt x="6090" y="430"/>
                    <a:pt x="5794" y="430"/>
                  </a:cubicBezTo>
                  <a:cubicBezTo>
                    <a:pt x="5045" y="430"/>
                    <a:pt x="4319" y="833"/>
                    <a:pt x="3937" y="1526"/>
                  </a:cubicBezTo>
                  <a:lnTo>
                    <a:pt x="1" y="8331"/>
                  </a:lnTo>
                  <a:lnTo>
                    <a:pt x="1" y="17471"/>
                  </a:lnTo>
                  <a:lnTo>
                    <a:pt x="10575" y="25577"/>
                  </a:lnTo>
                  <a:lnTo>
                    <a:pt x="18247" y="20473"/>
                  </a:lnTo>
                  <a:cubicBezTo>
                    <a:pt x="18247" y="20473"/>
                    <a:pt x="15679" y="15669"/>
                    <a:pt x="9474" y="13935"/>
                  </a:cubicBezTo>
                  <a:lnTo>
                    <a:pt x="9074" y="9098"/>
                  </a:lnTo>
                  <a:lnTo>
                    <a:pt x="11776" y="4995"/>
                  </a:lnTo>
                  <a:cubicBezTo>
                    <a:pt x="12243" y="4328"/>
                    <a:pt x="12076" y="3461"/>
                    <a:pt x="11409" y="2960"/>
                  </a:cubicBezTo>
                  <a:cubicBezTo>
                    <a:pt x="11135" y="2759"/>
                    <a:pt x="10818" y="2657"/>
                    <a:pt x="10500" y="2657"/>
                  </a:cubicBezTo>
                  <a:cubicBezTo>
                    <a:pt x="10082" y="2657"/>
                    <a:pt x="9663" y="2834"/>
                    <a:pt x="9341" y="3194"/>
                  </a:cubicBezTo>
                  <a:lnTo>
                    <a:pt x="7439" y="5462"/>
                  </a:lnTo>
                  <a:lnTo>
                    <a:pt x="7439" y="5462"/>
                  </a:lnTo>
                  <a:lnTo>
                    <a:pt x="9307" y="2227"/>
                  </a:lnTo>
                  <a:cubicBezTo>
                    <a:pt x="9641" y="1693"/>
                    <a:pt x="9508" y="992"/>
                    <a:pt x="9007" y="625"/>
                  </a:cubicBezTo>
                  <a:lnTo>
                    <a:pt x="8607" y="292"/>
                  </a:lnTo>
                  <a:cubicBezTo>
                    <a:pt x="8357" y="94"/>
                    <a:pt x="8065" y="1"/>
                    <a:pt x="7779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5"/>
            <p:cNvSpPr/>
            <p:nvPr/>
          </p:nvSpPr>
          <p:spPr>
            <a:xfrm flipH="1">
              <a:off x="8556450" y="3160082"/>
              <a:ext cx="123986" cy="318558"/>
            </a:xfrm>
            <a:custGeom>
              <a:avLst/>
              <a:gdLst/>
              <a:ahLst/>
              <a:cxnLst/>
              <a:rect l="l" t="t" r="r" b="b"/>
              <a:pathLst>
                <a:path w="5505" h="14144" extrusionOk="0">
                  <a:moveTo>
                    <a:pt x="5221" y="0"/>
                  </a:moveTo>
                  <a:cubicBezTo>
                    <a:pt x="5134" y="0"/>
                    <a:pt x="5038" y="45"/>
                    <a:pt x="4971" y="134"/>
                  </a:cubicBezTo>
                  <a:lnTo>
                    <a:pt x="735" y="7205"/>
                  </a:lnTo>
                  <a:cubicBezTo>
                    <a:pt x="668" y="7239"/>
                    <a:pt x="668" y="7305"/>
                    <a:pt x="668" y="7339"/>
                  </a:cubicBezTo>
                  <a:lnTo>
                    <a:pt x="1" y="13843"/>
                  </a:lnTo>
                  <a:cubicBezTo>
                    <a:pt x="1" y="13977"/>
                    <a:pt x="134" y="14144"/>
                    <a:pt x="301" y="14144"/>
                  </a:cubicBezTo>
                  <a:cubicBezTo>
                    <a:pt x="434" y="14144"/>
                    <a:pt x="568" y="14010"/>
                    <a:pt x="601" y="13877"/>
                  </a:cubicBezTo>
                  <a:lnTo>
                    <a:pt x="1235" y="7439"/>
                  </a:lnTo>
                  <a:lnTo>
                    <a:pt x="5438" y="400"/>
                  </a:lnTo>
                  <a:cubicBezTo>
                    <a:pt x="5505" y="300"/>
                    <a:pt x="5471" y="134"/>
                    <a:pt x="5338" y="34"/>
                  </a:cubicBezTo>
                  <a:cubicBezTo>
                    <a:pt x="5305" y="11"/>
                    <a:pt x="5264" y="0"/>
                    <a:pt x="5221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5"/>
            <p:cNvSpPr/>
            <p:nvPr/>
          </p:nvSpPr>
          <p:spPr>
            <a:xfrm flipH="1">
              <a:off x="8539175" y="3269767"/>
              <a:ext cx="66126" cy="208874"/>
            </a:xfrm>
            <a:custGeom>
              <a:avLst/>
              <a:gdLst/>
              <a:ahLst/>
              <a:cxnLst/>
              <a:rect l="l" t="t" r="r" b="b"/>
              <a:pathLst>
                <a:path w="2936" h="9274" extrusionOk="0">
                  <a:moveTo>
                    <a:pt x="2630" y="0"/>
                  </a:moveTo>
                  <a:cubicBezTo>
                    <a:pt x="2536" y="0"/>
                    <a:pt x="2447" y="45"/>
                    <a:pt x="2402" y="134"/>
                  </a:cubicBezTo>
                  <a:lnTo>
                    <a:pt x="501" y="3269"/>
                  </a:lnTo>
                  <a:cubicBezTo>
                    <a:pt x="468" y="3303"/>
                    <a:pt x="468" y="3336"/>
                    <a:pt x="468" y="3369"/>
                  </a:cubicBezTo>
                  <a:lnTo>
                    <a:pt x="1" y="8973"/>
                  </a:lnTo>
                  <a:cubicBezTo>
                    <a:pt x="1" y="9107"/>
                    <a:pt x="134" y="9274"/>
                    <a:pt x="301" y="9274"/>
                  </a:cubicBezTo>
                  <a:cubicBezTo>
                    <a:pt x="434" y="9274"/>
                    <a:pt x="568" y="9140"/>
                    <a:pt x="568" y="9007"/>
                  </a:cubicBezTo>
                  <a:lnTo>
                    <a:pt x="1001" y="3503"/>
                  </a:lnTo>
                  <a:lnTo>
                    <a:pt x="2836" y="434"/>
                  </a:lnTo>
                  <a:cubicBezTo>
                    <a:pt x="2936" y="301"/>
                    <a:pt x="2903" y="134"/>
                    <a:pt x="2769" y="34"/>
                  </a:cubicBezTo>
                  <a:cubicBezTo>
                    <a:pt x="2725" y="11"/>
                    <a:pt x="2676" y="0"/>
                    <a:pt x="2630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5"/>
            <p:cNvSpPr/>
            <p:nvPr/>
          </p:nvSpPr>
          <p:spPr>
            <a:xfrm flipH="1">
              <a:off x="7715009" y="3592064"/>
              <a:ext cx="761080" cy="590653"/>
            </a:xfrm>
            <a:custGeom>
              <a:avLst/>
              <a:gdLst/>
              <a:ahLst/>
              <a:cxnLst/>
              <a:rect l="l" t="t" r="r" b="b"/>
              <a:pathLst>
                <a:path w="33792" h="26225" extrusionOk="0">
                  <a:moveTo>
                    <a:pt x="7206" y="1"/>
                  </a:moveTo>
                  <a:lnTo>
                    <a:pt x="1" y="6072"/>
                  </a:lnTo>
                  <a:lnTo>
                    <a:pt x="19381" y="23651"/>
                  </a:lnTo>
                  <a:cubicBezTo>
                    <a:pt x="21275" y="25349"/>
                    <a:pt x="23693" y="26225"/>
                    <a:pt x="26136" y="26225"/>
                  </a:cubicBezTo>
                  <a:cubicBezTo>
                    <a:pt x="27868" y="26225"/>
                    <a:pt x="29612" y="25785"/>
                    <a:pt x="31190" y="24885"/>
                  </a:cubicBezTo>
                  <a:lnTo>
                    <a:pt x="32624" y="24051"/>
                  </a:lnTo>
                  <a:lnTo>
                    <a:pt x="33792" y="15812"/>
                  </a:lnTo>
                  <a:lnTo>
                    <a:pt x="7206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5"/>
            <p:cNvSpPr/>
            <p:nvPr/>
          </p:nvSpPr>
          <p:spPr>
            <a:xfrm flipH="1">
              <a:off x="7657914" y="3275780"/>
              <a:ext cx="455292" cy="696463"/>
            </a:xfrm>
            <a:custGeom>
              <a:avLst/>
              <a:gdLst/>
              <a:ahLst/>
              <a:cxnLst/>
              <a:rect l="l" t="t" r="r" b="b"/>
              <a:pathLst>
                <a:path w="20215" h="30923" extrusionOk="0">
                  <a:moveTo>
                    <a:pt x="20215" y="0"/>
                  </a:moveTo>
                  <a:lnTo>
                    <a:pt x="20215" y="0"/>
                  </a:lnTo>
                  <a:cubicBezTo>
                    <a:pt x="15345" y="934"/>
                    <a:pt x="11008" y="3736"/>
                    <a:pt x="8140" y="7806"/>
                  </a:cubicBezTo>
                  <a:lnTo>
                    <a:pt x="0" y="19414"/>
                  </a:lnTo>
                  <a:cubicBezTo>
                    <a:pt x="7506" y="24284"/>
                    <a:pt x="17813" y="30922"/>
                    <a:pt x="17813" y="30922"/>
                  </a:cubicBezTo>
                  <a:lnTo>
                    <a:pt x="202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5"/>
            <p:cNvSpPr/>
            <p:nvPr/>
          </p:nvSpPr>
          <p:spPr>
            <a:xfrm flipH="1">
              <a:off x="7702239" y="3634879"/>
              <a:ext cx="410968" cy="337365"/>
            </a:xfrm>
            <a:custGeom>
              <a:avLst/>
              <a:gdLst/>
              <a:ahLst/>
              <a:cxnLst/>
              <a:rect l="l" t="t" r="r" b="b"/>
              <a:pathLst>
                <a:path w="18247" h="14979" extrusionOk="0">
                  <a:moveTo>
                    <a:pt x="2436" y="1"/>
                  </a:moveTo>
                  <a:lnTo>
                    <a:pt x="0" y="3470"/>
                  </a:lnTo>
                  <a:cubicBezTo>
                    <a:pt x="7339" y="8307"/>
                    <a:pt x="17813" y="14978"/>
                    <a:pt x="17813" y="14978"/>
                  </a:cubicBezTo>
                  <a:lnTo>
                    <a:pt x="18247" y="9908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5"/>
            <p:cNvSpPr/>
            <p:nvPr/>
          </p:nvSpPr>
          <p:spPr>
            <a:xfrm flipH="1">
              <a:off x="7869018" y="3382447"/>
              <a:ext cx="244189" cy="486869"/>
            </a:xfrm>
            <a:custGeom>
              <a:avLst/>
              <a:gdLst/>
              <a:ahLst/>
              <a:cxnLst/>
              <a:rect l="l" t="t" r="r" b="b"/>
              <a:pathLst>
                <a:path w="10842" h="21617" extrusionOk="0">
                  <a:moveTo>
                    <a:pt x="10842" y="1"/>
                  </a:moveTo>
                  <a:lnTo>
                    <a:pt x="10842" y="1"/>
                  </a:lnTo>
                  <a:cubicBezTo>
                    <a:pt x="9841" y="902"/>
                    <a:pt x="8940" y="1969"/>
                    <a:pt x="8140" y="3070"/>
                  </a:cubicBezTo>
                  <a:lnTo>
                    <a:pt x="0" y="14678"/>
                  </a:lnTo>
                  <a:cubicBezTo>
                    <a:pt x="3403" y="16880"/>
                    <a:pt x="7406" y="19482"/>
                    <a:pt x="10675" y="21616"/>
                  </a:cubicBezTo>
                  <a:cubicBezTo>
                    <a:pt x="9741" y="14778"/>
                    <a:pt x="10441" y="4571"/>
                    <a:pt x="10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5"/>
            <p:cNvSpPr/>
            <p:nvPr/>
          </p:nvSpPr>
          <p:spPr>
            <a:xfrm flipH="1">
              <a:off x="8314535" y="359206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5"/>
            <p:cNvSpPr/>
            <p:nvPr/>
          </p:nvSpPr>
          <p:spPr>
            <a:xfrm flipH="1">
              <a:off x="7866022" y="3586253"/>
              <a:ext cx="456801" cy="289076"/>
            </a:xfrm>
            <a:custGeom>
              <a:avLst/>
              <a:gdLst/>
              <a:ahLst/>
              <a:cxnLst/>
              <a:rect l="l" t="t" r="r" b="b"/>
              <a:pathLst>
                <a:path w="20282" h="12835" extrusionOk="0">
                  <a:moveTo>
                    <a:pt x="303" y="0"/>
                  </a:moveTo>
                  <a:cubicBezTo>
                    <a:pt x="218" y="0"/>
                    <a:pt x="141" y="44"/>
                    <a:pt x="101" y="125"/>
                  </a:cubicBezTo>
                  <a:cubicBezTo>
                    <a:pt x="1" y="259"/>
                    <a:pt x="68" y="425"/>
                    <a:pt x="168" y="492"/>
                  </a:cubicBezTo>
                  <a:lnTo>
                    <a:pt x="19815" y="12801"/>
                  </a:lnTo>
                  <a:cubicBezTo>
                    <a:pt x="19915" y="12834"/>
                    <a:pt x="19948" y="12834"/>
                    <a:pt x="19982" y="12834"/>
                  </a:cubicBezTo>
                  <a:cubicBezTo>
                    <a:pt x="20115" y="12834"/>
                    <a:pt x="20215" y="12801"/>
                    <a:pt x="20215" y="12734"/>
                  </a:cubicBezTo>
                  <a:cubicBezTo>
                    <a:pt x="20282" y="12601"/>
                    <a:pt x="20249" y="12434"/>
                    <a:pt x="20115" y="12334"/>
                  </a:cubicBezTo>
                  <a:lnTo>
                    <a:pt x="468" y="58"/>
                  </a:lnTo>
                  <a:cubicBezTo>
                    <a:pt x="415" y="19"/>
                    <a:pt x="357" y="0"/>
                    <a:pt x="303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5"/>
            <p:cNvSpPr/>
            <p:nvPr/>
          </p:nvSpPr>
          <p:spPr>
            <a:xfrm flipH="1">
              <a:off x="7718770" y="3151276"/>
              <a:ext cx="994706" cy="1032026"/>
            </a:xfrm>
            <a:custGeom>
              <a:avLst/>
              <a:gdLst/>
              <a:ahLst/>
              <a:cxnLst/>
              <a:rect l="l" t="t" r="r" b="b"/>
              <a:pathLst>
                <a:path w="44165" h="45822" extrusionOk="0">
                  <a:moveTo>
                    <a:pt x="7779" y="0"/>
                  </a:moveTo>
                  <a:cubicBezTo>
                    <a:pt x="7340" y="0"/>
                    <a:pt x="6914" y="221"/>
                    <a:pt x="6672" y="625"/>
                  </a:cubicBezTo>
                  <a:cubicBezTo>
                    <a:pt x="6409" y="507"/>
                    <a:pt x="6126" y="451"/>
                    <a:pt x="5843" y="451"/>
                  </a:cubicBezTo>
                  <a:cubicBezTo>
                    <a:pt x="5085" y="451"/>
                    <a:pt x="4325" y="854"/>
                    <a:pt x="3936" y="1559"/>
                  </a:cubicBezTo>
                  <a:lnTo>
                    <a:pt x="0" y="8364"/>
                  </a:lnTo>
                  <a:lnTo>
                    <a:pt x="0" y="17470"/>
                  </a:lnTo>
                  <a:lnTo>
                    <a:pt x="10541" y="25643"/>
                  </a:lnTo>
                  <a:lnTo>
                    <a:pt x="29888" y="43222"/>
                  </a:lnTo>
                  <a:cubicBezTo>
                    <a:pt x="30255" y="43555"/>
                    <a:pt x="30622" y="43822"/>
                    <a:pt x="31056" y="44122"/>
                  </a:cubicBezTo>
                  <a:cubicBezTo>
                    <a:pt x="32708" y="45242"/>
                    <a:pt x="34654" y="45822"/>
                    <a:pt x="36621" y="45822"/>
                  </a:cubicBezTo>
                  <a:cubicBezTo>
                    <a:pt x="38347" y="45822"/>
                    <a:pt x="40089" y="45376"/>
                    <a:pt x="41663" y="44456"/>
                  </a:cubicBezTo>
                  <a:lnTo>
                    <a:pt x="43131" y="43622"/>
                  </a:lnTo>
                  <a:lnTo>
                    <a:pt x="44165" y="36284"/>
                  </a:lnTo>
                  <a:lnTo>
                    <a:pt x="37393" y="38152"/>
                  </a:lnTo>
                  <a:cubicBezTo>
                    <a:pt x="36534" y="38391"/>
                    <a:pt x="35662" y="38508"/>
                    <a:pt x="34799" y="38508"/>
                  </a:cubicBezTo>
                  <a:cubicBezTo>
                    <a:pt x="32416" y="38508"/>
                    <a:pt x="30099" y="37616"/>
                    <a:pt x="28287" y="35950"/>
                  </a:cubicBezTo>
                  <a:lnTo>
                    <a:pt x="15278" y="23941"/>
                  </a:lnTo>
                  <a:cubicBezTo>
                    <a:pt x="10808" y="17103"/>
                    <a:pt x="3636" y="14301"/>
                    <a:pt x="3636" y="14301"/>
                  </a:cubicBezTo>
                  <a:lnTo>
                    <a:pt x="4236" y="6963"/>
                  </a:lnTo>
                  <a:lnTo>
                    <a:pt x="8873" y="525"/>
                  </a:lnTo>
                  <a:lnTo>
                    <a:pt x="8606" y="291"/>
                  </a:lnTo>
                  <a:cubicBezTo>
                    <a:pt x="8356" y="94"/>
                    <a:pt x="8065" y="0"/>
                    <a:pt x="7779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5"/>
            <p:cNvSpPr/>
            <p:nvPr/>
          </p:nvSpPr>
          <p:spPr>
            <a:xfrm flipH="1">
              <a:off x="6172623" y="3301276"/>
              <a:ext cx="135991" cy="196148"/>
            </a:xfrm>
            <a:custGeom>
              <a:avLst/>
              <a:gdLst/>
              <a:ahLst/>
              <a:cxnLst/>
              <a:rect l="l" t="t" r="r" b="b"/>
              <a:pathLst>
                <a:path w="6038" h="8709" extrusionOk="0">
                  <a:moveTo>
                    <a:pt x="1761" y="1"/>
                  </a:moveTo>
                  <a:cubicBezTo>
                    <a:pt x="1543" y="1"/>
                    <a:pt x="1320" y="45"/>
                    <a:pt x="1101" y="136"/>
                  </a:cubicBezTo>
                  <a:cubicBezTo>
                    <a:pt x="367" y="469"/>
                    <a:pt x="0" y="1370"/>
                    <a:pt x="234" y="2104"/>
                  </a:cubicBezTo>
                  <a:lnTo>
                    <a:pt x="2302" y="8709"/>
                  </a:lnTo>
                  <a:lnTo>
                    <a:pt x="6038" y="5973"/>
                  </a:lnTo>
                  <a:lnTo>
                    <a:pt x="3203" y="870"/>
                  </a:lnTo>
                  <a:cubicBezTo>
                    <a:pt x="2887" y="312"/>
                    <a:pt x="2343" y="1"/>
                    <a:pt x="1761" y="1"/>
                  </a:cubicBezTo>
                  <a:close/>
                </a:path>
              </a:pathLst>
            </a:custGeom>
            <a:solidFill>
              <a:srgbClr val="E28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5"/>
            <p:cNvSpPr/>
            <p:nvPr/>
          </p:nvSpPr>
          <p:spPr>
            <a:xfrm flipH="1">
              <a:off x="5964515" y="3141231"/>
              <a:ext cx="129234" cy="306599"/>
            </a:xfrm>
            <a:custGeom>
              <a:avLst/>
              <a:gdLst/>
              <a:ahLst/>
              <a:cxnLst/>
              <a:rect l="l" t="t" r="r" b="b"/>
              <a:pathLst>
                <a:path w="5738" h="13613" extrusionOk="0">
                  <a:moveTo>
                    <a:pt x="1687" y="1"/>
                  </a:moveTo>
                  <a:cubicBezTo>
                    <a:pt x="1659" y="1"/>
                    <a:pt x="1630" y="2"/>
                    <a:pt x="1602" y="3"/>
                  </a:cubicBezTo>
                  <a:cubicBezTo>
                    <a:pt x="634" y="37"/>
                    <a:pt x="0" y="1037"/>
                    <a:pt x="367" y="1938"/>
                  </a:cubicBezTo>
                  <a:lnTo>
                    <a:pt x="2436" y="6841"/>
                  </a:lnTo>
                  <a:lnTo>
                    <a:pt x="1201" y="12612"/>
                  </a:lnTo>
                  <a:lnTo>
                    <a:pt x="4637" y="13613"/>
                  </a:lnTo>
                  <a:lnTo>
                    <a:pt x="5738" y="6341"/>
                  </a:lnTo>
                  <a:lnTo>
                    <a:pt x="2903" y="737"/>
                  </a:lnTo>
                  <a:cubicBezTo>
                    <a:pt x="2681" y="294"/>
                    <a:pt x="2219" y="1"/>
                    <a:pt x="1687" y="1"/>
                  </a:cubicBezTo>
                  <a:close/>
                </a:path>
              </a:pathLst>
            </a:custGeom>
            <a:solidFill>
              <a:srgbClr val="EAA5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5"/>
            <p:cNvSpPr/>
            <p:nvPr/>
          </p:nvSpPr>
          <p:spPr>
            <a:xfrm flipH="1">
              <a:off x="5976520" y="3116434"/>
              <a:ext cx="401216" cy="580833"/>
            </a:xfrm>
            <a:custGeom>
              <a:avLst/>
              <a:gdLst/>
              <a:ahLst/>
              <a:cxnLst/>
              <a:rect l="l" t="t" r="r" b="b"/>
              <a:pathLst>
                <a:path w="17814" h="25789" extrusionOk="0">
                  <a:moveTo>
                    <a:pt x="8354" y="0"/>
                  </a:moveTo>
                  <a:cubicBezTo>
                    <a:pt x="8020" y="0"/>
                    <a:pt x="7684" y="128"/>
                    <a:pt x="7439" y="404"/>
                  </a:cubicBezTo>
                  <a:lnTo>
                    <a:pt x="7039" y="771"/>
                  </a:lnTo>
                  <a:cubicBezTo>
                    <a:pt x="6605" y="1238"/>
                    <a:pt x="6572" y="1938"/>
                    <a:pt x="6939" y="2439"/>
                  </a:cubicBezTo>
                  <a:lnTo>
                    <a:pt x="9140" y="5441"/>
                  </a:lnTo>
                  <a:lnTo>
                    <a:pt x="7005" y="3406"/>
                  </a:lnTo>
                  <a:cubicBezTo>
                    <a:pt x="6713" y="3148"/>
                    <a:pt x="6332" y="3005"/>
                    <a:pt x="5954" y="3005"/>
                  </a:cubicBezTo>
                  <a:cubicBezTo>
                    <a:pt x="5598" y="3005"/>
                    <a:pt x="5245" y="3131"/>
                    <a:pt x="4971" y="3406"/>
                  </a:cubicBezTo>
                  <a:cubicBezTo>
                    <a:pt x="4337" y="3906"/>
                    <a:pt x="4304" y="4807"/>
                    <a:pt x="4804" y="5441"/>
                  </a:cubicBezTo>
                  <a:lnTo>
                    <a:pt x="7939" y="9277"/>
                  </a:lnTo>
                  <a:lnTo>
                    <a:pt x="8006" y="14114"/>
                  </a:lnTo>
                  <a:cubicBezTo>
                    <a:pt x="2002" y="16449"/>
                    <a:pt x="0" y="21486"/>
                    <a:pt x="0" y="21486"/>
                  </a:cubicBezTo>
                  <a:lnTo>
                    <a:pt x="8240" y="25789"/>
                  </a:lnTo>
                  <a:lnTo>
                    <a:pt x="17813" y="16515"/>
                  </a:lnTo>
                  <a:lnTo>
                    <a:pt x="16846" y="7442"/>
                  </a:lnTo>
                  <a:lnTo>
                    <a:pt x="12209" y="1104"/>
                  </a:lnTo>
                  <a:cubicBezTo>
                    <a:pt x="11775" y="539"/>
                    <a:pt x="11113" y="229"/>
                    <a:pt x="10438" y="229"/>
                  </a:cubicBezTo>
                  <a:cubicBezTo>
                    <a:pt x="10076" y="229"/>
                    <a:pt x="9711" y="318"/>
                    <a:pt x="9374" y="504"/>
                  </a:cubicBezTo>
                  <a:cubicBezTo>
                    <a:pt x="9139" y="179"/>
                    <a:pt x="8748" y="0"/>
                    <a:pt x="835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5"/>
            <p:cNvSpPr/>
            <p:nvPr/>
          </p:nvSpPr>
          <p:spPr>
            <a:xfrm flipH="1">
              <a:off x="6017848" y="3121343"/>
              <a:ext cx="155540" cy="305450"/>
            </a:xfrm>
            <a:custGeom>
              <a:avLst/>
              <a:gdLst/>
              <a:ahLst/>
              <a:cxnLst/>
              <a:rect l="l" t="t" r="r" b="b"/>
              <a:pathLst>
                <a:path w="6906" h="13562" extrusionOk="0">
                  <a:moveTo>
                    <a:pt x="326" y="1"/>
                  </a:moveTo>
                  <a:cubicBezTo>
                    <a:pt x="268" y="1"/>
                    <a:pt x="211" y="27"/>
                    <a:pt x="167" y="86"/>
                  </a:cubicBezTo>
                  <a:cubicBezTo>
                    <a:pt x="34" y="152"/>
                    <a:pt x="1" y="319"/>
                    <a:pt x="101" y="453"/>
                  </a:cubicBezTo>
                  <a:lnTo>
                    <a:pt x="5038" y="6991"/>
                  </a:lnTo>
                  <a:lnTo>
                    <a:pt x="6372" y="13328"/>
                  </a:lnTo>
                  <a:cubicBezTo>
                    <a:pt x="6372" y="13462"/>
                    <a:pt x="6505" y="13562"/>
                    <a:pt x="6605" y="13562"/>
                  </a:cubicBezTo>
                  <a:cubicBezTo>
                    <a:pt x="6772" y="13529"/>
                    <a:pt x="6906" y="13395"/>
                    <a:pt x="6872" y="13228"/>
                  </a:cubicBezTo>
                  <a:lnTo>
                    <a:pt x="5538" y="6857"/>
                  </a:lnTo>
                  <a:cubicBezTo>
                    <a:pt x="5538" y="6790"/>
                    <a:pt x="5505" y="6757"/>
                    <a:pt x="5505" y="6724"/>
                  </a:cubicBezTo>
                  <a:lnTo>
                    <a:pt x="534" y="119"/>
                  </a:lnTo>
                  <a:cubicBezTo>
                    <a:pt x="478" y="44"/>
                    <a:pt x="401" y="1"/>
                    <a:pt x="326" y="1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5"/>
            <p:cNvSpPr/>
            <p:nvPr/>
          </p:nvSpPr>
          <p:spPr>
            <a:xfrm flipH="1">
              <a:off x="6092984" y="3232402"/>
              <a:ext cx="87162" cy="202657"/>
            </a:xfrm>
            <a:custGeom>
              <a:avLst/>
              <a:gdLst/>
              <a:ahLst/>
              <a:cxnLst/>
              <a:rect l="l" t="t" r="r" b="b"/>
              <a:pathLst>
                <a:path w="3870" h="8998" extrusionOk="0">
                  <a:moveTo>
                    <a:pt x="309" y="0"/>
                  </a:moveTo>
                  <a:cubicBezTo>
                    <a:pt x="257" y="0"/>
                    <a:pt x="207" y="19"/>
                    <a:pt x="167" y="58"/>
                  </a:cubicBezTo>
                  <a:cubicBezTo>
                    <a:pt x="34" y="158"/>
                    <a:pt x="0" y="325"/>
                    <a:pt x="100" y="458"/>
                  </a:cubicBezTo>
                  <a:lnTo>
                    <a:pt x="2269" y="3327"/>
                  </a:lnTo>
                  <a:lnTo>
                    <a:pt x="3336" y="8798"/>
                  </a:lnTo>
                  <a:cubicBezTo>
                    <a:pt x="3369" y="8931"/>
                    <a:pt x="3503" y="8998"/>
                    <a:pt x="3636" y="8998"/>
                  </a:cubicBezTo>
                  <a:cubicBezTo>
                    <a:pt x="3770" y="8965"/>
                    <a:pt x="3870" y="8831"/>
                    <a:pt x="3870" y="8664"/>
                  </a:cubicBezTo>
                  <a:lnTo>
                    <a:pt x="2802" y="3160"/>
                  </a:lnTo>
                  <a:cubicBezTo>
                    <a:pt x="2802" y="3127"/>
                    <a:pt x="2736" y="3094"/>
                    <a:pt x="2736" y="3027"/>
                  </a:cubicBezTo>
                  <a:lnTo>
                    <a:pt x="534" y="125"/>
                  </a:lnTo>
                  <a:cubicBezTo>
                    <a:pt x="474" y="44"/>
                    <a:pt x="388" y="0"/>
                    <a:pt x="309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5"/>
            <p:cNvSpPr/>
            <p:nvPr/>
          </p:nvSpPr>
          <p:spPr>
            <a:xfrm flipH="1">
              <a:off x="6193659" y="3577784"/>
              <a:ext cx="730270" cy="633535"/>
            </a:xfrm>
            <a:custGeom>
              <a:avLst/>
              <a:gdLst/>
              <a:ahLst/>
              <a:cxnLst/>
              <a:rect l="l" t="t" r="r" b="b"/>
              <a:pathLst>
                <a:path w="32424" h="28129" extrusionOk="0">
                  <a:moveTo>
                    <a:pt x="24652" y="1"/>
                  </a:moveTo>
                  <a:lnTo>
                    <a:pt x="468" y="18481"/>
                  </a:lnTo>
                  <a:lnTo>
                    <a:pt x="1" y="26486"/>
                  </a:lnTo>
                  <a:lnTo>
                    <a:pt x="3503" y="27287"/>
                  </a:lnTo>
                  <a:cubicBezTo>
                    <a:pt x="4812" y="27854"/>
                    <a:pt x="6191" y="28129"/>
                    <a:pt x="7557" y="28129"/>
                  </a:cubicBezTo>
                  <a:cubicBezTo>
                    <a:pt x="10370" y="28129"/>
                    <a:pt x="13125" y="26963"/>
                    <a:pt x="15078" y="24785"/>
                  </a:cubicBezTo>
                  <a:lnTo>
                    <a:pt x="32424" y="5305"/>
                  </a:lnTo>
                  <a:lnTo>
                    <a:pt x="24652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5"/>
            <p:cNvSpPr/>
            <p:nvPr/>
          </p:nvSpPr>
          <p:spPr>
            <a:xfrm flipH="1">
              <a:off x="6369447" y="3577784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38D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5"/>
            <p:cNvSpPr/>
            <p:nvPr/>
          </p:nvSpPr>
          <p:spPr>
            <a:xfrm flipH="1">
              <a:off x="6362690" y="3571681"/>
              <a:ext cx="422995" cy="335202"/>
            </a:xfrm>
            <a:custGeom>
              <a:avLst/>
              <a:gdLst/>
              <a:ahLst/>
              <a:cxnLst/>
              <a:rect l="l" t="t" r="r" b="b"/>
              <a:pathLst>
                <a:path w="18781" h="14883" extrusionOk="0">
                  <a:moveTo>
                    <a:pt x="18516" y="0"/>
                  </a:moveTo>
                  <a:cubicBezTo>
                    <a:pt x="18454" y="0"/>
                    <a:pt x="18393" y="25"/>
                    <a:pt x="18347" y="72"/>
                  </a:cubicBezTo>
                  <a:lnTo>
                    <a:pt x="101" y="14382"/>
                  </a:lnTo>
                  <a:cubicBezTo>
                    <a:pt x="1" y="14449"/>
                    <a:pt x="1" y="14615"/>
                    <a:pt x="67" y="14749"/>
                  </a:cubicBezTo>
                  <a:cubicBezTo>
                    <a:pt x="101" y="14816"/>
                    <a:pt x="201" y="14882"/>
                    <a:pt x="267" y="14882"/>
                  </a:cubicBezTo>
                  <a:cubicBezTo>
                    <a:pt x="367" y="14882"/>
                    <a:pt x="401" y="14882"/>
                    <a:pt x="434" y="14782"/>
                  </a:cubicBezTo>
                  <a:lnTo>
                    <a:pt x="18647" y="472"/>
                  </a:lnTo>
                  <a:cubicBezTo>
                    <a:pt x="18781" y="405"/>
                    <a:pt x="18781" y="238"/>
                    <a:pt x="18714" y="105"/>
                  </a:cubicBezTo>
                  <a:cubicBezTo>
                    <a:pt x="18660" y="34"/>
                    <a:pt x="18587" y="0"/>
                    <a:pt x="18516" y="0"/>
                  </a:cubicBezTo>
                  <a:close/>
                </a:path>
              </a:pathLst>
            </a:custGeom>
            <a:solidFill>
              <a:srgbClr val="E59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5"/>
            <p:cNvSpPr/>
            <p:nvPr/>
          </p:nvSpPr>
          <p:spPr>
            <a:xfrm flipH="1">
              <a:off x="5977285" y="3116434"/>
              <a:ext cx="946643" cy="1096395"/>
            </a:xfrm>
            <a:custGeom>
              <a:avLst/>
              <a:gdLst/>
              <a:ahLst/>
              <a:cxnLst/>
              <a:rect l="l" t="t" r="r" b="b"/>
              <a:pathLst>
                <a:path w="42031" h="48680" extrusionOk="0">
                  <a:moveTo>
                    <a:pt x="32571" y="0"/>
                  </a:moveTo>
                  <a:cubicBezTo>
                    <a:pt x="32238" y="0"/>
                    <a:pt x="31902" y="128"/>
                    <a:pt x="31657" y="404"/>
                  </a:cubicBezTo>
                  <a:lnTo>
                    <a:pt x="31423" y="637"/>
                  </a:lnTo>
                  <a:lnTo>
                    <a:pt x="36727" y="6508"/>
                  </a:lnTo>
                  <a:lnTo>
                    <a:pt x="38095" y="13747"/>
                  </a:lnTo>
                  <a:cubicBezTo>
                    <a:pt x="38095" y="13747"/>
                    <a:pt x="31256" y="17316"/>
                    <a:pt x="27554" y="24588"/>
                  </a:cubicBezTo>
                  <a:lnTo>
                    <a:pt x="16379" y="37364"/>
                  </a:lnTo>
                  <a:cubicBezTo>
                    <a:pt x="14486" y="39513"/>
                    <a:pt x="11787" y="40701"/>
                    <a:pt x="9022" y="40701"/>
                  </a:cubicBezTo>
                  <a:cubicBezTo>
                    <a:pt x="8183" y="40701"/>
                    <a:pt x="7337" y="40591"/>
                    <a:pt x="6505" y="40366"/>
                  </a:cubicBezTo>
                  <a:lnTo>
                    <a:pt x="401" y="38765"/>
                  </a:lnTo>
                  <a:lnTo>
                    <a:pt x="1" y="47037"/>
                  </a:lnTo>
                  <a:lnTo>
                    <a:pt x="3503" y="47838"/>
                  </a:lnTo>
                  <a:cubicBezTo>
                    <a:pt x="4808" y="48404"/>
                    <a:pt x="6181" y="48679"/>
                    <a:pt x="7541" y="48679"/>
                  </a:cubicBezTo>
                  <a:cubicBezTo>
                    <a:pt x="9868" y="48679"/>
                    <a:pt x="12158" y="47873"/>
                    <a:pt x="14011" y="46337"/>
                  </a:cubicBezTo>
                  <a:cubicBezTo>
                    <a:pt x="14378" y="46003"/>
                    <a:pt x="14711" y="45669"/>
                    <a:pt x="15045" y="45303"/>
                  </a:cubicBezTo>
                  <a:lnTo>
                    <a:pt x="32424" y="25789"/>
                  </a:lnTo>
                  <a:lnTo>
                    <a:pt x="42031" y="16515"/>
                  </a:lnTo>
                  <a:lnTo>
                    <a:pt x="41063" y="7442"/>
                  </a:lnTo>
                  <a:lnTo>
                    <a:pt x="36427" y="1104"/>
                  </a:lnTo>
                  <a:cubicBezTo>
                    <a:pt x="35992" y="539"/>
                    <a:pt x="35331" y="229"/>
                    <a:pt x="34656" y="229"/>
                  </a:cubicBezTo>
                  <a:cubicBezTo>
                    <a:pt x="34294" y="229"/>
                    <a:pt x="33929" y="318"/>
                    <a:pt x="33591" y="504"/>
                  </a:cubicBezTo>
                  <a:cubicBezTo>
                    <a:pt x="33357" y="179"/>
                    <a:pt x="32966" y="0"/>
                    <a:pt x="3257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5"/>
            <p:cNvSpPr/>
            <p:nvPr/>
          </p:nvSpPr>
          <p:spPr>
            <a:xfrm flipH="1">
              <a:off x="5231108" y="2703059"/>
              <a:ext cx="831711" cy="98446"/>
            </a:xfrm>
            <a:custGeom>
              <a:avLst/>
              <a:gdLst/>
              <a:ahLst/>
              <a:cxnLst/>
              <a:rect l="l" t="t" r="r" b="b"/>
              <a:pathLst>
                <a:path w="36928" h="4371" extrusionOk="0">
                  <a:moveTo>
                    <a:pt x="5004" y="1"/>
                  </a:moveTo>
                  <a:cubicBezTo>
                    <a:pt x="2402" y="1"/>
                    <a:pt x="301" y="1936"/>
                    <a:pt x="1" y="4371"/>
                  </a:cubicBezTo>
                  <a:lnTo>
                    <a:pt x="36927" y="4371"/>
                  </a:lnTo>
                  <a:cubicBezTo>
                    <a:pt x="36594" y="1936"/>
                    <a:pt x="34525" y="1"/>
                    <a:pt x="319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5"/>
            <p:cNvSpPr/>
            <p:nvPr/>
          </p:nvSpPr>
          <p:spPr>
            <a:xfrm flipH="1">
              <a:off x="5556565" y="3960937"/>
              <a:ext cx="1509" cy="2297"/>
            </a:xfrm>
            <a:custGeom>
              <a:avLst/>
              <a:gdLst/>
              <a:ahLst/>
              <a:cxnLst/>
              <a:rect l="l" t="t" r="r" b="b"/>
              <a:pathLst>
                <a:path w="67" h="102" fill="none" extrusionOk="0">
                  <a:moveTo>
                    <a:pt x="67" y="101"/>
                  </a:moveTo>
                  <a:cubicBezTo>
                    <a:pt x="67" y="34"/>
                    <a:pt x="67" y="34"/>
                    <a:pt x="0" y="1"/>
                  </a:cubicBezTo>
                  <a:cubicBezTo>
                    <a:pt x="33" y="34"/>
                    <a:pt x="67" y="101"/>
                    <a:pt x="67" y="101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5"/>
            <p:cNvSpPr/>
            <p:nvPr/>
          </p:nvSpPr>
          <p:spPr>
            <a:xfrm flipH="1">
              <a:off x="5559561" y="3951928"/>
              <a:ext cx="766" cy="1532"/>
            </a:xfrm>
            <a:custGeom>
              <a:avLst/>
              <a:gdLst/>
              <a:ahLst/>
              <a:cxnLst/>
              <a:rect l="l" t="t" r="r" b="b"/>
              <a:pathLst>
                <a:path w="34" h="68" fill="none" extrusionOk="0">
                  <a:moveTo>
                    <a:pt x="33" y="67"/>
                  </a:moveTo>
                  <a:cubicBezTo>
                    <a:pt x="33" y="34"/>
                    <a:pt x="33" y="1"/>
                    <a:pt x="0" y="1"/>
                  </a:cubicBezTo>
                  <a:cubicBezTo>
                    <a:pt x="0" y="34"/>
                    <a:pt x="0" y="34"/>
                    <a:pt x="33" y="67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5"/>
            <p:cNvSpPr/>
            <p:nvPr/>
          </p:nvSpPr>
          <p:spPr>
            <a:xfrm flipH="1">
              <a:off x="5563322" y="3941410"/>
              <a:ext cx="766" cy="3041"/>
            </a:xfrm>
            <a:custGeom>
              <a:avLst/>
              <a:gdLst/>
              <a:ahLst/>
              <a:cxnLst/>
              <a:rect l="l" t="t" r="r" b="b"/>
              <a:pathLst>
                <a:path w="34" h="135" fill="none" extrusionOk="0">
                  <a:moveTo>
                    <a:pt x="34" y="134"/>
                  </a:moveTo>
                  <a:cubicBezTo>
                    <a:pt x="34" y="67"/>
                    <a:pt x="0" y="34"/>
                    <a:pt x="0" y="1"/>
                  </a:cubicBezTo>
                  <a:cubicBezTo>
                    <a:pt x="0" y="34"/>
                    <a:pt x="34" y="67"/>
                    <a:pt x="34" y="1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5"/>
            <p:cNvSpPr/>
            <p:nvPr/>
          </p:nvSpPr>
          <p:spPr>
            <a:xfrm flipH="1">
              <a:off x="5551295" y="3993257"/>
              <a:ext cx="23" cy="23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5"/>
            <p:cNvSpPr/>
            <p:nvPr/>
          </p:nvSpPr>
          <p:spPr>
            <a:xfrm flipH="1">
              <a:off x="5555056" y="3971455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5"/>
            <p:cNvSpPr/>
            <p:nvPr/>
          </p:nvSpPr>
          <p:spPr>
            <a:xfrm flipH="1">
              <a:off x="5552804" y="3981973"/>
              <a:ext cx="23" cy="788"/>
            </a:xfrm>
            <a:custGeom>
              <a:avLst/>
              <a:gdLst/>
              <a:ahLst/>
              <a:cxnLst/>
              <a:rect l="l" t="t" r="r" b="b"/>
              <a:pathLst>
                <a:path w="1" h="35" fill="none" extrusionOk="0">
                  <a:moveTo>
                    <a:pt x="1" y="34"/>
                  </a:moveTo>
                  <a:cubicBezTo>
                    <a:pt x="1" y="34"/>
                    <a:pt x="1" y="1"/>
                    <a:pt x="1" y="34"/>
                  </a:cubicBezTo>
                  <a:cubicBezTo>
                    <a:pt x="1" y="1"/>
                    <a:pt x="1" y="34"/>
                    <a:pt x="1" y="34"/>
                  </a:cubicBezTo>
                  <a:close/>
                </a:path>
              </a:pathLst>
            </a:custGeom>
            <a:noFill/>
            <a:ln w="500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66" name="Google Shape;2466;p55"/>
            <p:cNvGrpSpPr/>
            <p:nvPr/>
          </p:nvGrpSpPr>
          <p:grpSpPr>
            <a:xfrm flipH="1">
              <a:off x="4978669" y="3830860"/>
              <a:ext cx="749797" cy="717499"/>
              <a:chOff x="8274000" y="3178722"/>
              <a:chExt cx="749797" cy="717499"/>
            </a:xfrm>
          </p:grpSpPr>
          <p:sp>
            <p:nvSpPr>
              <p:cNvPr id="2467" name="Google Shape;2467;p55"/>
              <p:cNvSpPr/>
              <p:nvPr/>
            </p:nvSpPr>
            <p:spPr>
              <a:xfrm flipH="1">
                <a:off x="8313054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55"/>
              <p:cNvSpPr/>
              <p:nvPr/>
            </p:nvSpPr>
            <p:spPr>
              <a:xfrm flipH="1">
                <a:off x="8274000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55"/>
              <p:cNvSpPr/>
              <p:nvPr/>
            </p:nvSpPr>
            <p:spPr>
              <a:xfrm>
                <a:off x="8325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55"/>
              <p:cNvSpPr/>
              <p:nvPr/>
            </p:nvSpPr>
            <p:spPr>
              <a:xfrm>
                <a:off x="8527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55"/>
              <p:cNvSpPr/>
              <p:nvPr/>
            </p:nvSpPr>
            <p:spPr>
              <a:xfrm>
                <a:off x="8448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72" name="Google Shape;2472;p55"/>
            <p:cNvSpPr/>
            <p:nvPr/>
          </p:nvSpPr>
          <p:spPr>
            <a:xfrm flipH="1">
              <a:off x="8524130" y="4024811"/>
              <a:ext cx="67658" cy="67635"/>
            </a:xfrm>
            <a:custGeom>
              <a:avLst/>
              <a:gdLst/>
              <a:ahLst/>
              <a:cxnLst/>
              <a:rect l="l" t="t" r="r" b="b"/>
              <a:pathLst>
                <a:path w="3004" h="3003" extrusionOk="0">
                  <a:moveTo>
                    <a:pt x="1502" y="0"/>
                  </a:moveTo>
                  <a:cubicBezTo>
                    <a:pt x="668" y="0"/>
                    <a:pt x="1" y="667"/>
                    <a:pt x="1" y="1501"/>
                  </a:cubicBezTo>
                  <a:cubicBezTo>
                    <a:pt x="1" y="2335"/>
                    <a:pt x="668" y="3002"/>
                    <a:pt x="1502" y="3002"/>
                  </a:cubicBezTo>
                  <a:cubicBezTo>
                    <a:pt x="2336" y="3002"/>
                    <a:pt x="3003" y="2335"/>
                    <a:pt x="3003" y="1501"/>
                  </a:cubicBezTo>
                  <a:cubicBezTo>
                    <a:pt x="2970" y="667"/>
                    <a:pt x="2303" y="0"/>
                    <a:pt x="1502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5"/>
            <p:cNvSpPr/>
            <p:nvPr/>
          </p:nvSpPr>
          <p:spPr>
            <a:xfrm>
              <a:off x="8550436" y="3752018"/>
              <a:ext cx="137500" cy="150946"/>
            </a:xfrm>
            <a:custGeom>
              <a:avLst/>
              <a:gdLst/>
              <a:ahLst/>
              <a:cxnLst/>
              <a:rect l="l" t="t" r="r" b="b"/>
              <a:pathLst>
                <a:path w="6105" h="6702" extrusionOk="0">
                  <a:moveTo>
                    <a:pt x="751" y="1"/>
                  </a:moveTo>
                  <a:cubicBezTo>
                    <a:pt x="369" y="1"/>
                    <a:pt x="0" y="330"/>
                    <a:pt x="0" y="738"/>
                  </a:cubicBezTo>
                  <a:lnTo>
                    <a:pt x="0" y="5975"/>
                  </a:lnTo>
                  <a:cubicBezTo>
                    <a:pt x="0" y="6406"/>
                    <a:pt x="347" y="6702"/>
                    <a:pt x="733" y="6702"/>
                  </a:cubicBezTo>
                  <a:cubicBezTo>
                    <a:pt x="855" y="6702"/>
                    <a:pt x="981" y="6672"/>
                    <a:pt x="1101" y="6608"/>
                  </a:cubicBezTo>
                  <a:lnTo>
                    <a:pt x="5638" y="3973"/>
                  </a:lnTo>
                  <a:cubicBezTo>
                    <a:pt x="6105" y="3706"/>
                    <a:pt x="6105" y="3039"/>
                    <a:pt x="5638" y="2739"/>
                  </a:cubicBezTo>
                  <a:lnTo>
                    <a:pt x="1101" y="104"/>
                  </a:lnTo>
                  <a:cubicBezTo>
                    <a:pt x="990" y="33"/>
                    <a:pt x="870" y="1"/>
                    <a:pt x="751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5"/>
            <p:cNvSpPr/>
            <p:nvPr/>
          </p:nvSpPr>
          <p:spPr>
            <a:xfrm flipH="1">
              <a:off x="8731271" y="4393068"/>
              <a:ext cx="100698" cy="87995"/>
            </a:xfrm>
            <a:custGeom>
              <a:avLst/>
              <a:gdLst/>
              <a:ahLst/>
              <a:cxnLst/>
              <a:rect l="l" t="t" r="r" b="b"/>
              <a:pathLst>
                <a:path w="4471" h="3907" extrusionOk="0">
                  <a:moveTo>
                    <a:pt x="2233" y="1"/>
                  </a:moveTo>
                  <a:cubicBezTo>
                    <a:pt x="1487" y="1"/>
                    <a:pt x="787" y="424"/>
                    <a:pt x="468" y="1136"/>
                  </a:cubicBezTo>
                  <a:cubicBezTo>
                    <a:pt x="1" y="2137"/>
                    <a:pt x="468" y="3271"/>
                    <a:pt x="1402" y="3738"/>
                  </a:cubicBezTo>
                  <a:cubicBezTo>
                    <a:pt x="1665" y="3852"/>
                    <a:pt x="1938" y="3906"/>
                    <a:pt x="2205" y="3906"/>
                  </a:cubicBezTo>
                  <a:cubicBezTo>
                    <a:pt x="2953" y="3906"/>
                    <a:pt x="3660" y="3483"/>
                    <a:pt x="4004" y="2771"/>
                  </a:cubicBezTo>
                  <a:cubicBezTo>
                    <a:pt x="4471" y="1770"/>
                    <a:pt x="4037" y="636"/>
                    <a:pt x="3036" y="169"/>
                  </a:cubicBezTo>
                  <a:cubicBezTo>
                    <a:pt x="2773" y="55"/>
                    <a:pt x="2500" y="1"/>
                    <a:pt x="2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5"/>
            <p:cNvSpPr/>
            <p:nvPr/>
          </p:nvSpPr>
          <p:spPr>
            <a:xfrm flipH="1">
              <a:off x="8517150" y="4873653"/>
              <a:ext cx="24820" cy="33649"/>
            </a:xfrm>
            <a:custGeom>
              <a:avLst/>
              <a:gdLst/>
              <a:ahLst/>
              <a:cxnLst/>
              <a:rect l="l" t="t" r="r" b="b"/>
              <a:pathLst>
                <a:path w="1102" h="1494" extrusionOk="0">
                  <a:moveTo>
                    <a:pt x="233" y="0"/>
                  </a:moveTo>
                  <a:cubicBezTo>
                    <a:pt x="201" y="0"/>
                    <a:pt x="167" y="4"/>
                    <a:pt x="134" y="13"/>
                  </a:cubicBezTo>
                  <a:cubicBezTo>
                    <a:pt x="67" y="113"/>
                    <a:pt x="1" y="146"/>
                    <a:pt x="1" y="179"/>
                  </a:cubicBezTo>
                  <a:cubicBezTo>
                    <a:pt x="1" y="246"/>
                    <a:pt x="1" y="280"/>
                    <a:pt x="67" y="313"/>
                  </a:cubicBezTo>
                  <a:lnTo>
                    <a:pt x="668" y="1414"/>
                  </a:lnTo>
                  <a:cubicBezTo>
                    <a:pt x="692" y="1463"/>
                    <a:pt x="770" y="1494"/>
                    <a:pt x="863" y="1494"/>
                  </a:cubicBezTo>
                  <a:cubicBezTo>
                    <a:pt x="896" y="1494"/>
                    <a:pt x="932" y="1489"/>
                    <a:pt x="968" y="1480"/>
                  </a:cubicBezTo>
                  <a:cubicBezTo>
                    <a:pt x="1068" y="1447"/>
                    <a:pt x="1101" y="1314"/>
                    <a:pt x="1068" y="1180"/>
                  </a:cubicBezTo>
                  <a:lnTo>
                    <a:pt x="434" y="113"/>
                  </a:lnTo>
                  <a:cubicBezTo>
                    <a:pt x="409" y="38"/>
                    <a:pt x="328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5"/>
            <p:cNvSpPr/>
            <p:nvPr/>
          </p:nvSpPr>
          <p:spPr>
            <a:xfrm flipH="1">
              <a:off x="8559222" y="4571627"/>
              <a:ext cx="151036" cy="261621"/>
            </a:xfrm>
            <a:custGeom>
              <a:avLst/>
              <a:gdLst/>
              <a:ahLst/>
              <a:cxnLst/>
              <a:rect l="l" t="t" r="r" b="b"/>
              <a:pathLst>
                <a:path w="6706" h="11616" extrusionOk="0">
                  <a:moveTo>
                    <a:pt x="225" y="0"/>
                  </a:moveTo>
                  <a:cubicBezTo>
                    <a:pt x="192" y="0"/>
                    <a:pt x="161" y="4"/>
                    <a:pt x="134" y="13"/>
                  </a:cubicBezTo>
                  <a:cubicBezTo>
                    <a:pt x="67" y="46"/>
                    <a:pt x="67" y="80"/>
                    <a:pt x="1" y="180"/>
                  </a:cubicBezTo>
                  <a:cubicBezTo>
                    <a:pt x="1" y="213"/>
                    <a:pt x="1" y="247"/>
                    <a:pt x="67" y="313"/>
                  </a:cubicBezTo>
                  <a:lnTo>
                    <a:pt x="1302" y="2548"/>
                  </a:lnTo>
                  <a:cubicBezTo>
                    <a:pt x="1352" y="2623"/>
                    <a:pt x="1439" y="2661"/>
                    <a:pt x="1522" y="2661"/>
                  </a:cubicBezTo>
                  <a:cubicBezTo>
                    <a:pt x="1550" y="2661"/>
                    <a:pt x="1577" y="2657"/>
                    <a:pt x="1602" y="2648"/>
                  </a:cubicBezTo>
                  <a:cubicBezTo>
                    <a:pt x="1702" y="2582"/>
                    <a:pt x="1735" y="2415"/>
                    <a:pt x="1702" y="2348"/>
                  </a:cubicBezTo>
                  <a:lnTo>
                    <a:pt x="434" y="80"/>
                  </a:lnTo>
                  <a:cubicBezTo>
                    <a:pt x="410" y="31"/>
                    <a:pt x="314" y="0"/>
                    <a:pt x="225" y="0"/>
                  </a:cubicBezTo>
                  <a:close/>
                  <a:moveTo>
                    <a:pt x="2703" y="4489"/>
                  </a:moveTo>
                  <a:cubicBezTo>
                    <a:pt x="2667" y="4489"/>
                    <a:pt x="2632" y="4497"/>
                    <a:pt x="2602" y="4516"/>
                  </a:cubicBezTo>
                  <a:cubicBezTo>
                    <a:pt x="2569" y="4516"/>
                    <a:pt x="2536" y="4583"/>
                    <a:pt x="2469" y="4683"/>
                  </a:cubicBezTo>
                  <a:cubicBezTo>
                    <a:pt x="2469" y="4716"/>
                    <a:pt x="2469" y="4750"/>
                    <a:pt x="2536" y="4817"/>
                  </a:cubicBezTo>
                  <a:lnTo>
                    <a:pt x="3770" y="7051"/>
                  </a:lnTo>
                  <a:cubicBezTo>
                    <a:pt x="3794" y="7099"/>
                    <a:pt x="3884" y="7146"/>
                    <a:pt x="3970" y="7146"/>
                  </a:cubicBezTo>
                  <a:cubicBezTo>
                    <a:pt x="4006" y="7146"/>
                    <a:pt x="4041" y="7138"/>
                    <a:pt x="4070" y="7118"/>
                  </a:cubicBezTo>
                  <a:cubicBezTo>
                    <a:pt x="4137" y="7085"/>
                    <a:pt x="4204" y="6918"/>
                    <a:pt x="4137" y="6851"/>
                  </a:cubicBezTo>
                  <a:lnTo>
                    <a:pt x="2903" y="4583"/>
                  </a:lnTo>
                  <a:cubicBezTo>
                    <a:pt x="2879" y="4536"/>
                    <a:pt x="2789" y="4489"/>
                    <a:pt x="2703" y="4489"/>
                  </a:cubicBezTo>
                  <a:close/>
                  <a:moveTo>
                    <a:pt x="5204" y="8959"/>
                  </a:moveTo>
                  <a:cubicBezTo>
                    <a:pt x="5169" y="8959"/>
                    <a:pt x="5134" y="8967"/>
                    <a:pt x="5104" y="8986"/>
                  </a:cubicBezTo>
                  <a:cubicBezTo>
                    <a:pt x="5071" y="9020"/>
                    <a:pt x="5038" y="9053"/>
                    <a:pt x="4971" y="9153"/>
                  </a:cubicBezTo>
                  <a:cubicBezTo>
                    <a:pt x="4971" y="9186"/>
                    <a:pt x="4971" y="9220"/>
                    <a:pt x="5038" y="9253"/>
                  </a:cubicBezTo>
                  <a:lnTo>
                    <a:pt x="6272" y="11521"/>
                  </a:lnTo>
                  <a:cubicBezTo>
                    <a:pt x="6295" y="11569"/>
                    <a:pt x="6386" y="11616"/>
                    <a:pt x="6472" y="11616"/>
                  </a:cubicBezTo>
                  <a:cubicBezTo>
                    <a:pt x="6508" y="11616"/>
                    <a:pt x="6543" y="11608"/>
                    <a:pt x="6572" y="11588"/>
                  </a:cubicBezTo>
                  <a:cubicBezTo>
                    <a:pt x="6639" y="11555"/>
                    <a:pt x="6705" y="11388"/>
                    <a:pt x="6639" y="11321"/>
                  </a:cubicBezTo>
                  <a:lnTo>
                    <a:pt x="5404" y="9053"/>
                  </a:lnTo>
                  <a:cubicBezTo>
                    <a:pt x="5381" y="9006"/>
                    <a:pt x="5291" y="8959"/>
                    <a:pt x="5204" y="89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5"/>
            <p:cNvSpPr/>
            <p:nvPr/>
          </p:nvSpPr>
          <p:spPr>
            <a:xfrm flipH="1">
              <a:off x="8726767" y="4495411"/>
              <a:ext cx="24054" cy="33581"/>
            </a:xfrm>
            <a:custGeom>
              <a:avLst/>
              <a:gdLst/>
              <a:ahLst/>
              <a:cxnLst/>
              <a:rect l="l" t="t" r="r" b="b"/>
              <a:pathLst>
                <a:path w="1068" h="1491" extrusionOk="0">
                  <a:moveTo>
                    <a:pt x="215" y="0"/>
                  </a:moveTo>
                  <a:cubicBezTo>
                    <a:pt x="179" y="0"/>
                    <a:pt x="139" y="8"/>
                    <a:pt x="100" y="28"/>
                  </a:cubicBezTo>
                  <a:cubicBezTo>
                    <a:pt x="34" y="61"/>
                    <a:pt x="0" y="128"/>
                    <a:pt x="0" y="195"/>
                  </a:cubicBezTo>
                  <a:cubicBezTo>
                    <a:pt x="0" y="228"/>
                    <a:pt x="0" y="262"/>
                    <a:pt x="34" y="295"/>
                  </a:cubicBezTo>
                  <a:lnTo>
                    <a:pt x="667" y="1396"/>
                  </a:lnTo>
                  <a:cubicBezTo>
                    <a:pt x="691" y="1443"/>
                    <a:pt x="765" y="1490"/>
                    <a:pt x="841" y="1490"/>
                  </a:cubicBezTo>
                  <a:cubicBezTo>
                    <a:pt x="873" y="1490"/>
                    <a:pt x="905" y="1482"/>
                    <a:pt x="934" y="1462"/>
                  </a:cubicBezTo>
                  <a:cubicBezTo>
                    <a:pt x="1034" y="1429"/>
                    <a:pt x="1068" y="1296"/>
                    <a:pt x="1034" y="1196"/>
                  </a:cubicBezTo>
                  <a:lnTo>
                    <a:pt x="401" y="95"/>
                  </a:lnTo>
                  <a:cubicBezTo>
                    <a:pt x="377" y="48"/>
                    <a:pt x="303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5"/>
            <p:cNvSpPr/>
            <p:nvPr/>
          </p:nvSpPr>
          <p:spPr>
            <a:xfrm flipH="1">
              <a:off x="8429244" y="4921356"/>
              <a:ext cx="108964" cy="95248"/>
            </a:xfrm>
            <a:custGeom>
              <a:avLst/>
              <a:gdLst/>
              <a:ahLst/>
              <a:cxnLst/>
              <a:rect l="l" t="t" r="r" b="b"/>
              <a:pathLst>
                <a:path w="4838" h="4229" extrusionOk="0">
                  <a:moveTo>
                    <a:pt x="2445" y="1"/>
                  </a:moveTo>
                  <a:cubicBezTo>
                    <a:pt x="1647" y="1"/>
                    <a:pt x="868" y="472"/>
                    <a:pt x="501" y="1230"/>
                  </a:cubicBezTo>
                  <a:cubicBezTo>
                    <a:pt x="0" y="2298"/>
                    <a:pt x="501" y="3532"/>
                    <a:pt x="1568" y="4032"/>
                  </a:cubicBezTo>
                  <a:cubicBezTo>
                    <a:pt x="1844" y="4166"/>
                    <a:pt x="2134" y="4228"/>
                    <a:pt x="2420" y="4228"/>
                  </a:cubicBezTo>
                  <a:cubicBezTo>
                    <a:pt x="3208" y="4228"/>
                    <a:pt x="3970" y="3757"/>
                    <a:pt x="4337" y="2998"/>
                  </a:cubicBezTo>
                  <a:cubicBezTo>
                    <a:pt x="4837" y="1964"/>
                    <a:pt x="4337" y="697"/>
                    <a:pt x="3303" y="196"/>
                  </a:cubicBezTo>
                  <a:cubicBezTo>
                    <a:pt x="3027" y="63"/>
                    <a:pt x="2735" y="1"/>
                    <a:pt x="2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5"/>
            <p:cNvSpPr/>
            <p:nvPr/>
          </p:nvSpPr>
          <p:spPr>
            <a:xfrm flipH="1">
              <a:off x="5928135" y="2721842"/>
              <a:ext cx="62365" cy="62387"/>
            </a:xfrm>
            <a:custGeom>
              <a:avLst/>
              <a:gdLst/>
              <a:ahLst/>
              <a:cxnLst/>
              <a:rect l="l" t="t" r="r" b="b"/>
              <a:pathLst>
                <a:path w="2769" h="2770" extrusionOk="0">
                  <a:moveTo>
                    <a:pt x="1368" y="1"/>
                  </a:moveTo>
                  <a:cubicBezTo>
                    <a:pt x="634" y="1"/>
                    <a:pt x="0" y="635"/>
                    <a:pt x="0" y="1369"/>
                  </a:cubicBezTo>
                  <a:cubicBezTo>
                    <a:pt x="0" y="2136"/>
                    <a:pt x="634" y="2770"/>
                    <a:pt x="1368" y="2770"/>
                  </a:cubicBezTo>
                  <a:cubicBezTo>
                    <a:pt x="2135" y="2770"/>
                    <a:pt x="2769" y="2136"/>
                    <a:pt x="2769" y="1369"/>
                  </a:cubicBezTo>
                  <a:cubicBezTo>
                    <a:pt x="2769" y="635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5"/>
            <p:cNvSpPr/>
            <p:nvPr/>
          </p:nvSpPr>
          <p:spPr>
            <a:xfrm flipH="1">
              <a:off x="5813180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5"/>
            <p:cNvSpPr/>
            <p:nvPr/>
          </p:nvSpPr>
          <p:spPr>
            <a:xfrm flipH="1">
              <a:off x="5697482" y="2721842"/>
              <a:ext cx="61622" cy="61644"/>
            </a:xfrm>
            <a:custGeom>
              <a:avLst/>
              <a:gdLst/>
              <a:ahLst/>
              <a:cxnLst/>
              <a:rect l="l" t="t" r="r" b="b"/>
              <a:pathLst>
                <a:path w="2736" h="2737" extrusionOk="0">
                  <a:moveTo>
                    <a:pt x="1368" y="1"/>
                  </a:moveTo>
                  <a:cubicBezTo>
                    <a:pt x="601" y="1"/>
                    <a:pt x="0" y="601"/>
                    <a:pt x="0" y="1369"/>
                  </a:cubicBezTo>
                  <a:cubicBezTo>
                    <a:pt x="0" y="2136"/>
                    <a:pt x="601" y="2736"/>
                    <a:pt x="1368" y="2736"/>
                  </a:cubicBezTo>
                  <a:cubicBezTo>
                    <a:pt x="2135" y="2736"/>
                    <a:pt x="2736" y="2136"/>
                    <a:pt x="2736" y="1369"/>
                  </a:cubicBezTo>
                  <a:cubicBezTo>
                    <a:pt x="2736" y="601"/>
                    <a:pt x="2135" y="1"/>
                    <a:pt x="1368" y="1"/>
                  </a:cubicBezTo>
                  <a:close/>
                </a:path>
              </a:pathLst>
            </a:custGeom>
            <a:solidFill>
              <a:srgbClr val="C2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rtual Metaverse Project Proposal by Slidesgo">
  <a:themeElements>
    <a:clrScheme name="Simple Light">
      <a:dk1>
        <a:srgbClr val="FFFFFF"/>
      </a:dk1>
      <a:lt1>
        <a:srgbClr val="0D092A"/>
      </a:lt1>
      <a:dk2>
        <a:srgbClr val="3333B8"/>
      </a:dk2>
      <a:lt2>
        <a:srgbClr val="35CFDB"/>
      </a:lt2>
      <a:accent1>
        <a:srgbClr val="92F7FF"/>
      </a:accent1>
      <a:accent2>
        <a:srgbClr val="3F3FD8"/>
      </a:accent2>
      <a:accent3>
        <a:srgbClr val="A6ABFF"/>
      </a:accent3>
      <a:accent4>
        <a:srgbClr val="0F89A5"/>
      </a:accent4>
      <a:accent5>
        <a:srgbClr val="EDDEFF"/>
      </a:accent5>
      <a:accent6>
        <a:srgbClr val="09066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263</Words>
  <Application>Microsoft Office PowerPoint</Application>
  <PresentationFormat>On-screen Show (16:9)</PresentationFormat>
  <Paragraphs>87</Paragraphs>
  <Slides>16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Impact</vt:lpstr>
      <vt:lpstr>Orbitron</vt:lpstr>
      <vt:lpstr>Times</vt:lpstr>
      <vt:lpstr>Arial</vt:lpstr>
      <vt:lpstr>Catamaran</vt:lpstr>
      <vt:lpstr>Archivo Light</vt:lpstr>
      <vt:lpstr>Cuprum</vt:lpstr>
      <vt:lpstr>Times New Roman</vt:lpstr>
      <vt:lpstr>Calibri</vt:lpstr>
      <vt:lpstr>Virtual Metaverse Project Proposal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OBJECTIVES</vt:lpstr>
      <vt:lpstr>SCOPE</vt:lpstr>
      <vt:lpstr>PowerPoint Presentation</vt:lpstr>
      <vt:lpstr>SYSTEM FLOW</vt:lpstr>
      <vt:lpstr>PowerPoint Presentation</vt:lpstr>
      <vt:lpstr>PowerPoint Presentation</vt:lpstr>
      <vt:lpstr>Use Case Diagram</vt:lpstr>
      <vt:lpstr>PowerPoint Presentation</vt:lpstr>
      <vt:lpstr>Significance</vt:lpstr>
      <vt:lpstr>Conclusion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Hawana Tamang</dc:creator>
  <cp:lastModifiedBy>HP</cp:lastModifiedBy>
  <cp:revision>29</cp:revision>
  <dcterms:modified xsi:type="dcterms:W3CDTF">2022-08-19T14:36:53Z</dcterms:modified>
</cp:coreProperties>
</file>